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2"/>
  </p:notesMasterIdLst>
  <p:sldIdLst>
    <p:sldId id="256" r:id="rId2"/>
    <p:sldId id="278" r:id="rId3"/>
    <p:sldId id="283" r:id="rId4"/>
    <p:sldId id="274" r:id="rId5"/>
    <p:sldId id="257" r:id="rId6"/>
    <p:sldId id="259" r:id="rId7"/>
    <p:sldId id="263" r:id="rId8"/>
    <p:sldId id="272" r:id="rId9"/>
    <p:sldId id="276" r:id="rId10"/>
    <p:sldId id="261" r:id="rId11"/>
    <p:sldId id="271" r:id="rId12"/>
    <p:sldId id="265" r:id="rId13"/>
    <p:sldId id="266" r:id="rId14"/>
    <p:sldId id="267" r:id="rId15"/>
    <p:sldId id="270" r:id="rId16"/>
    <p:sldId id="258" r:id="rId17"/>
    <p:sldId id="277" r:id="rId18"/>
    <p:sldId id="282" r:id="rId19"/>
    <p:sldId id="281" r:id="rId20"/>
    <p:sldId id="268" r:id="rId21"/>
  </p:sldIdLst>
  <p:sldSz cx="9144000" cy="6858000" type="screen4x3"/>
  <p:notesSz cx="6864350" cy="999648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130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94709" autoAdjust="0"/>
  </p:normalViewPr>
  <p:slideViewPr>
    <p:cSldViewPr>
      <p:cViewPr>
        <p:scale>
          <a:sx n="80" d="100"/>
          <a:sy n="80" d="100"/>
        </p:scale>
        <p:origin x="-571" y="-12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75187" cy="500142"/>
          </a:xfrm>
          <a:prstGeom prst="rect">
            <a:avLst/>
          </a:prstGeom>
        </p:spPr>
        <p:txBody>
          <a:bodyPr vert="horz" lIns="93936" tIns="46968" rIns="93936" bIns="46968"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7580" y="2"/>
            <a:ext cx="2975187" cy="500142"/>
          </a:xfrm>
          <a:prstGeom prst="rect">
            <a:avLst/>
          </a:prstGeom>
        </p:spPr>
        <p:txBody>
          <a:bodyPr vert="horz" wrap="square" lIns="93936" tIns="46968" rIns="93936" bIns="46968" numCol="1" anchor="t" anchorCtr="0" compatLnSpc="1">
            <a:prstTxWarp prst="textNoShape">
              <a:avLst/>
            </a:prstTxWarp>
          </a:bodyPr>
          <a:lstStyle>
            <a:lvl1pPr algn="r">
              <a:defRPr sz="1200">
                <a:latin typeface="Calibri" pitchFamily="-110" charset="0"/>
              </a:defRPr>
            </a:lvl1pPr>
          </a:lstStyle>
          <a:p>
            <a:pPr>
              <a:defRPr/>
            </a:pPr>
            <a:fld id="{18AFCABE-3B02-446A-9886-D366C179C7E6}" type="datetime1">
              <a:rPr lang="en-US"/>
              <a:pPr>
                <a:defRPr/>
              </a:pPr>
              <a:t>4/5/2017</a:t>
            </a:fld>
            <a:endParaRPr lang="en-US"/>
          </a:p>
        </p:txBody>
      </p:sp>
      <p:sp>
        <p:nvSpPr>
          <p:cNvPr id="4" name="Slide Image Placeholder 3"/>
          <p:cNvSpPr>
            <a:spLocks noGrp="1" noRot="1" noChangeAspect="1"/>
          </p:cNvSpPr>
          <p:nvPr>
            <p:ph type="sldImg" idx="2"/>
          </p:nvPr>
        </p:nvSpPr>
        <p:spPr>
          <a:xfrm>
            <a:off x="933450" y="749300"/>
            <a:ext cx="4997450" cy="3748088"/>
          </a:xfrm>
          <a:prstGeom prst="rect">
            <a:avLst/>
          </a:prstGeom>
          <a:noFill/>
          <a:ln w="12700">
            <a:solidFill>
              <a:prstClr val="black"/>
            </a:solidFill>
          </a:ln>
        </p:spPr>
        <p:txBody>
          <a:bodyPr vert="horz" lIns="93936" tIns="46968" rIns="93936" bIns="46968" rtlCol="0" anchor="ctr"/>
          <a:lstStyle/>
          <a:p>
            <a:pPr lvl="0"/>
            <a:endParaRPr lang="en-US" noProof="0" dirty="0"/>
          </a:p>
        </p:txBody>
      </p:sp>
      <p:sp>
        <p:nvSpPr>
          <p:cNvPr id="5" name="Notes Placeholder 4"/>
          <p:cNvSpPr>
            <a:spLocks noGrp="1"/>
          </p:cNvSpPr>
          <p:nvPr>
            <p:ph type="body" sz="quarter" idx="3"/>
          </p:nvPr>
        </p:nvSpPr>
        <p:spPr>
          <a:xfrm>
            <a:off x="687071" y="4748970"/>
            <a:ext cx="5490211" cy="4498102"/>
          </a:xfrm>
          <a:prstGeom prst="rect">
            <a:avLst/>
          </a:prstGeom>
        </p:spPr>
        <p:txBody>
          <a:bodyPr vert="horz" lIns="93936" tIns="46968" rIns="93936" bIns="4696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3" y="9494760"/>
            <a:ext cx="2975187" cy="500142"/>
          </a:xfrm>
          <a:prstGeom prst="rect">
            <a:avLst/>
          </a:prstGeom>
        </p:spPr>
        <p:txBody>
          <a:bodyPr vert="horz" lIns="93936" tIns="46968" rIns="93936" bIns="46968"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7580" y="9494760"/>
            <a:ext cx="2975187" cy="500142"/>
          </a:xfrm>
          <a:prstGeom prst="rect">
            <a:avLst/>
          </a:prstGeom>
        </p:spPr>
        <p:txBody>
          <a:bodyPr vert="horz" wrap="square" lIns="93936" tIns="46968" rIns="93936" bIns="46968" numCol="1" anchor="b" anchorCtr="0" compatLnSpc="1">
            <a:prstTxWarp prst="textNoShape">
              <a:avLst/>
            </a:prstTxWarp>
          </a:bodyPr>
          <a:lstStyle>
            <a:lvl1pPr algn="r">
              <a:defRPr sz="1200">
                <a:latin typeface="Calibri" pitchFamily="-110" charset="0"/>
              </a:defRPr>
            </a:lvl1pPr>
          </a:lstStyle>
          <a:p>
            <a:pPr>
              <a:defRPr/>
            </a:pPr>
            <a:fld id="{959375C5-50CD-4BE1-801E-FA08AE09CA4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6" name="Slide Number Placeholder 3"/>
          <p:cNvSpPr>
            <a:spLocks noGrp="1"/>
          </p:cNvSpPr>
          <p:nvPr>
            <p:ph type="sldNum" sz="quarter" idx="5"/>
          </p:nvPr>
        </p:nvSpPr>
        <p:spPr bwMode="auto">
          <a:noFill/>
          <a:ln>
            <a:miter lim="800000"/>
            <a:headEnd/>
            <a:tailEnd/>
          </a:ln>
        </p:spPr>
        <p:txBody>
          <a:bodyPr/>
          <a:lstStyle/>
          <a:p>
            <a:fld id="{6E75EEEB-ADD4-497A-B55D-C5630CC28CAB}" type="slidenum">
              <a:rPr lang="en-US" smtClean="0">
                <a:latin typeface="Calibri" pitchFamily="34" charset="0"/>
              </a:rPr>
              <a:pPr/>
              <a:t>1</a:t>
            </a:fld>
            <a:endParaRPr lang="en-US"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noFill/>
          <a:ln>
            <a:miter lim="800000"/>
            <a:headEnd/>
            <a:tailEnd/>
          </a:ln>
        </p:spPr>
        <p:txBody>
          <a:bodyPr/>
          <a:lstStyle/>
          <a:p>
            <a:fld id="{D37FC1AB-870E-4617-81DA-29CD9EF5E3F0}" type="slidenum">
              <a:rPr lang="en-US" smtClean="0">
                <a:latin typeface="Calibri" pitchFamily="34" charset="0"/>
              </a:rPr>
              <a:pPr/>
              <a:t>10</a:t>
            </a:fld>
            <a:endParaRPr lang="en-US"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3796" name="Slide Number Placeholder 3"/>
          <p:cNvSpPr>
            <a:spLocks noGrp="1"/>
          </p:cNvSpPr>
          <p:nvPr>
            <p:ph type="sldNum" sz="quarter" idx="5"/>
          </p:nvPr>
        </p:nvSpPr>
        <p:spPr bwMode="auto">
          <a:noFill/>
          <a:ln>
            <a:miter lim="800000"/>
            <a:headEnd/>
            <a:tailEnd/>
          </a:ln>
        </p:spPr>
        <p:txBody>
          <a:bodyPr/>
          <a:lstStyle/>
          <a:p>
            <a:fld id="{5D9AA942-4C68-4335-A327-72B9EFBC991C}" type="slidenum">
              <a:rPr lang="en-US" smtClean="0">
                <a:latin typeface="Calibri" pitchFamily="34" charset="0"/>
              </a:rPr>
              <a:pPr/>
              <a:t>11</a:t>
            </a:fld>
            <a:endParaRPr lang="en-US"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a:lstStyle/>
          <a:p>
            <a:fld id="{5D7F354F-4B41-4B56-B167-D59868F24DD8}" type="slidenum">
              <a:rPr lang="en-US" smtClean="0">
                <a:latin typeface="Calibri" pitchFamily="34" charset="0"/>
              </a:rPr>
              <a:pPr/>
              <a:t>12</a:t>
            </a:fld>
            <a:endParaRPr lang="en-US"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noFill/>
          <a:ln>
            <a:miter lim="800000"/>
            <a:headEnd/>
            <a:tailEnd/>
          </a:ln>
        </p:spPr>
        <p:txBody>
          <a:bodyPr/>
          <a:lstStyle/>
          <a:p>
            <a:fld id="{1A3909FD-3BCE-4922-9A6C-63FEC0F4F3CB}" type="slidenum">
              <a:rPr lang="en-US" smtClean="0">
                <a:latin typeface="Calibri" pitchFamily="34" charset="0"/>
              </a:rPr>
              <a:pPr/>
              <a:t>13</a:t>
            </a:fld>
            <a:endParaRPr lang="en-US"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noFill/>
          <a:ln>
            <a:miter lim="800000"/>
            <a:headEnd/>
            <a:tailEnd/>
          </a:ln>
        </p:spPr>
        <p:txBody>
          <a:bodyPr/>
          <a:lstStyle/>
          <a:p>
            <a:fld id="{2B4978FB-0F7F-4152-B0DD-4361E5B6D511}" type="slidenum">
              <a:rPr lang="en-US" smtClean="0">
                <a:latin typeface="Calibri" pitchFamily="34" charset="0"/>
              </a:rPr>
              <a:pPr/>
              <a:t>14</a:t>
            </a:fld>
            <a:endParaRPr lang="en-US"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7892" name="Slide Number Placeholder 3"/>
          <p:cNvSpPr>
            <a:spLocks noGrp="1"/>
          </p:cNvSpPr>
          <p:nvPr>
            <p:ph type="sldNum" sz="quarter" idx="5"/>
          </p:nvPr>
        </p:nvSpPr>
        <p:spPr bwMode="auto">
          <a:noFill/>
          <a:ln>
            <a:miter lim="800000"/>
            <a:headEnd/>
            <a:tailEnd/>
          </a:ln>
        </p:spPr>
        <p:txBody>
          <a:bodyPr/>
          <a:lstStyle/>
          <a:p>
            <a:fld id="{A537B695-00F5-4855-9206-CE48D1130098}" type="slidenum">
              <a:rPr lang="en-US" smtClean="0">
                <a:latin typeface="Calibri" pitchFamily="34" charset="0"/>
              </a:rPr>
              <a:pPr/>
              <a:t>15</a:t>
            </a:fld>
            <a:endParaRPr lang="en-US"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noFill/>
          <a:ln>
            <a:miter lim="800000"/>
            <a:headEnd/>
            <a:tailEnd/>
          </a:ln>
        </p:spPr>
        <p:txBody>
          <a:bodyPr/>
          <a:lstStyle/>
          <a:p>
            <a:fld id="{004AEEDA-B49A-4B84-8215-6BF734905249}" type="slidenum">
              <a:rPr lang="en-US" smtClean="0">
                <a:latin typeface="Calibri" pitchFamily="34" charset="0"/>
              </a:rPr>
              <a:pPr/>
              <a:t>16</a:t>
            </a:fld>
            <a:endParaRPr lang="en-US"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9940" name="Slide Number Placeholder 3"/>
          <p:cNvSpPr>
            <a:spLocks noGrp="1"/>
          </p:cNvSpPr>
          <p:nvPr>
            <p:ph type="sldNum" sz="quarter" idx="5"/>
          </p:nvPr>
        </p:nvSpPr>
        <p:spPr bwMode="auto">
          <a:noFill/>
          <a:ln>
            <a:miter lim="800000"/>
            <a:headEnd/>
            <a:tailEnd/>
          </a:ln>
        </p:spPr>
        <p:txBody>
          <a:bodyPr/>
          <a:lstStyle/>
          <a:p>
            <a:fld id="{F2FD4558-7905-49F1-A66B-02123EE9F2A4}" type="slidenum">
              <a:rPr lang="en-US" smtClean="0">
                <a:latin typeface="Calibri" pitchFamily="34" charset="0"/>
              </a:rPr>
              <a:pPr/>
              <a:t>17</a:t>
            </a:fld>
            <a:endParaRPr lang="en-US" smtClean="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0964" name="Slide Number Placeholder 3"/>
          <p:cNvSpPr>
            <a:spLocks noGrp="1"/>
          </p:cNvSpPr>
          <p:nvPr>
            <p:ph type="sldNum" sz="quarter" idx="5"/>
          </p:nvPr>
        </p:nvSpPr>
        <p:spPr bwMode="auto">
          <a:noFill/>
          <a:ln>
            <a:miter lim="800000"/>
            <a:headEnd/>
            <a:tailEnd/>
          </a:ln>
        </p:spPr>
        <p:txBody>
          <a:bodyPr/>
          <a:lstStyle/>
          <a:p>
            <a:fld id="{8A23B0F1-C487-4304-9488-EE695EC260EC}" type="slidenum">
              <a:rPr lang="en-US" smtClean="0">
                <a:latin typeface="Calibri" pitchFamily="34" charset="0"/>
              </a:rPr>
              <a:pPr/>
              <a:t>18</a:t>
            </a:fld>
            <a:endParaRPr lang="en-US" smtClean="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1988" name="Slide Number Placeholder 3"/>
          <p:cNvSpPr>
            <a:spLocks noGrp="1"/>
          </p:cNvSpPr>
          <p:nvPr>
            <p:ph type="sldNum" sz="quarter" idx="5"/>
          </p:nvPr>
        </p:nvSpPr>
        <p:spPr bwMode="auto">
          <a:noFill/>
          <a:ln>
            <a:miter lim="800000"/>
            <a:headEnd/>
            <a:tailEnd/>
          </a:ln>
        </p:spPr>
        <p:txBody>
          <a:bodyPr/>
          <a:lstStyle/>
          <a:p>
            <a:fld id="{0A82D91D-9FF4-48D2-892E-111254677242}" type="slidenum">
              <a:rPr lang="en-US" smtClean="0">
                <a:latin typeface="Calibri" pitchFamily="34" charset="0"/>
              </a:rPr>
              <a:pPr/>
              <a:t>19</a:t>
            </a:fld>
            <a:endParaRPr 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4580" name="Slide Number Placeholder 3"/>
          <p:cNvSpPr>
            <a:spLocks noGrp="1"/>
          </p:cNvSpPr>
          <p:nvPr>
            <p:ph type="sldNum" sz="quarter" idx="5"/>
          </p:nvPr>
        </p:nvSpPr>
        <p:spPr bwMode="auto">
          <a:noFill/>
          <a:ln>
            <a:miter lim="800000"/>
            <a:headEnd/>
            <a:tailEnd/>
          </a:ln>
        </p:spPr>
        <p:txBody>
          <a:bodyPr/>
          <a:lstStyle/>
          <a:p>
            <a:fld id="{EC548C14-080D-47F9-8B90-38565CD9AA0E}" type="slidenum">
              <a:rPr lang="en-US" smtClean="0">
                <a:latin typeface="Calibri" pitchFamily="34" charset="0"/>
              </a:rPr>
              <a:pPr/>
              <a:t>2</a:t>
            </a:fld>
            <a:endParaRPr lang="en-US"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noFill/>
          <a:ln>
            <a:miter lim="800000"/>
            <a:headEnd/>
            <a:tailEnd/>
          </a:ln>
        </p:spPr>
        <p:txBody>
          <a:bodyPr/>
          <a:lstStyle/>
          <a:p>
            <a:fld id="{E4D75B80-A2DD-46E2-A03B-3F6C0F5F835A}" type="slidenum">
              <a:rPr lang="en-US" smtClean="0">
                <a:latin typeface="Calibri" pitchFamily="34" charset="0"/>
              </a:rPr>
              <a:pPr/>
              <a:t>20</a:t>
            </a:fld>
            <a:endParaRPr 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5604" name="Slide Number Placeholder 3"/>
          <p:cNvSpPr>
            <a:spLocks noGrp="1"/>
          </p:cNvSpPr>
          <p:nvPr>
            <p:ph type="sldNum" sz="quarter" idx="5"/>
          </p:nvPr>
        </p:nvSpPr>
        <p:spPr bwMode="auto">
          <a:noFill/>
          <a:ln>
            <a:miter lim="800000"/>
            <a:headEnd/>
            <a:tailEnd/>
          </a:ln>
        </p:spPr>
        <p:txBody>
          <a:bodyPr/>
          <a:lstStyle/>
          <a:p>
            <a:fld id="{8D65D616-9240-47C1-8AD8-2A8F015A5718}" type="slidenum">
              <a:rPr lang="en-US" smtClean="0">
                <a:latin typeface="Calibri" pitchFamily="34" charset="0"/>
              </a:rPr>
              <a:pPr/>
              <a:t>3</a:t>
            </a:fld>
            <a:endParaRPr 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6628" name="Slide Number Placeholder 3"/>
          <p:cNvSpPr>
            <a:spLocks noGrp="1"/>
          </p:cNvSpPr>
          <p:nvPr>
            <p:ph type="sldNum" sz="quarter" idx="5"/>
          </p:nvPr>
        </p:nvSpPr>
        <p:spPr bwMode="auto">
          <a:noFill/>
          <a:ln>
            <a:miter lim="800000"/>
            <a:headEnd/>
            <a:tailEnd/>
          </a:ln>
        </p:spPr>
        <p:txBody>
          <a:bodyPr/>
          <a:lstStyle/>
          <a:p>
            <a:fld id="{42742BAB-9244-4467-A24A-F3EB2E5EE3E3}" type="slidenum">
              <a:rPr lang="en-US" smtClean="0">
                <a:latin typeface="Calibri" pitchFamily="34" charset="0"/>
              </a:rPr>
              <a:pPr/>
              <a:t>4</a:t>
            </a:fld>
            <a:endParaRPr 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a:lstStyle/>
          <a:p>
            <a:fld id="{612BDD6B-3379-48E9-B152-5AD44236F20A}" type="slidenum">
              <a:rPr lang="en-US" smtClean="0">
                <a:latin typeface="Calibri" pitchFamily="34" charset="0"/>
              </a:rPr>
              <a:pPr/>
              <a:t>5</a:t>
            </a:fld>
            <a:endParaRPr 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ln>
            <a:miter lim="800000"/>
            <a:headEnd/>
            <a:tailEnd/>
          </a:ln>
        </p:spPr>
        <p:txBody>
          <a:bodyPr/>
          <a:lstStyle/>
          <a:p>
            <a:fld id="{BE48BF04-497C-473D-BC94-66C9209090E5}" type="slidenum">
              <a:rPr lang="en-US" smtClean="0">
                <a:latin typeface="Calibri" pitchFamily="34" charset="0"/>
              </a:rPr>
              <a:pPr/>
              <a:t>6</a:t>
            </a:fld>
            <a:endParaRPr 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a:lstStyle/>
          <a:p>
            <a:fld id="{BAB8838B-37E1-4550-B3F2-ED4D412D8806}" type="slidenum">
              <a:rPr lang="en-US" smtClean="0">
                <a:latin typeface="Calibri" pitchFamily="34" charset="0"/>
              </a:rPr>
              <a:pPr/>
              <a:t>7</a:t>
            </a:fld>
            <a:endParaRPr lang="en-US"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0724" name="Slide Number Placeholder 3"/>
          <p:cNvSpPr>
            <a:spLocks noGrp="1"/>
          </p:cNvSpPr>
          <p:nvPr>
            <p:ph type="sldNum" sz="quarter" idx="5"/>
          </p:nvPr>
        </p:nvSpPr>
        <p:spPr bwMode="auto">
          <a:noFill/>
          <a:ln>
            <a:miter lim="800000"/>
            <a:headEnd/>
            <a:tailEnd/>
          </a:ln>
        </p:spPr>
        <p:txBody>
          <a:bodyPr/>
          <a:lstStyle/>
          <a:p>
            <a:fld id="{168D1E37-BC64-4BB3-A3D7-6DE1B1C9F903}" type="slidenum">
              <a:rPr lang="en-US" smtClean="0">
                <a:latin typeface="Calibri" pitchFamily="34" charset="0"/>
              </a:rPr>
              <a:pPr/>
              <a:t>8</a:t>
            </a:fld>
            <a:endParaRPr lang="en-US"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noFill/>
          <a:ln>
            <a:miter lim="800000"/>
            <a:headEnd/>
            <a:tailEnd/>
          </a:ln>
        </p:spPr>
        <p:txBody>
          <a:bodyPr/>
          <a:lstStyle/>
          <a:p>
            <a:fld id="{9C2DD353-8C43-4F0C-8FB9-4FA3FB495BEA}" type="slidenum">
              <a:rPr lang="en-US" smtClean="0">
                <a:latin typeface="Calibri" pitchFamily="34" charset="0"/>
              </a:rPr>
              <a:pPr/>
              <a:t>9</a:t>
            </a:fld>
            <a:endParaRPr 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BA47902-174E-48F7-B093-73D08ABDBD6F}" type="datetime1">
              <a:rPr lang="en-US"/>
              <a:pPr>
                <a:defRPr/>
              </a:pPr>
              <a:t>4/5/2017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148DAD-3BEF-4166-98C7-94AAAE23FE7E}" type="slidenum">
              <a:rPr lang="en-US"/>
              <a:pPr>
                <a:defRPr/>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7A31D1-FC8B-44A3-AAC0-3CF21A8F2463}" type="datetime1">
              <a:rPr lang="en-US"/>
              <a:pPr>
                <a:defRPr/>
              </a:pPr>
              <a:t>4/5/2017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31A7A8-7BF9-4D6D-BB74-638D5C619DAE}" type="slidenum">
              <a:rPr lang="en-US"/>
              <a:pPr>
                <a:defRPr/>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7211EC-99EB-4E8E-A697-482F5D371426}" type="datetime1">
              <a:rPr lang="en-US"/>
              <a:pPr>
                <a:defRPr/>
              </a:pPr>
              <a:t>4/5/2017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9324E5-4374-4D9C-9272-D2F642DB3F34}" type="slidenum">
              <a:rPr lang="en-US"/>
              <a:pPr>
                <a:defRPr/>
              </a:pPr>
              <a:t>‹#›</a:t>
            </a:fld>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20BE59-CB73-4078-9506-5D87BCAA2747}" type="datetime1">
              <a:rPr lang="en-US"/>
              <a:pPr>
                <a:defRPr/>
              </a:pPr>
              <a:t>4/5/2017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C396D4-C34E-4C12-B8CE-72FA1F25327F}" type="slidenum">
              <a:rPr lang="en-US"/>
              <a:pPr>
                <a:defRPr/>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34455CB-8ACA-48FA-A939-DDF7505F7CA5}" type="datetime1">
              <a:rPr lang="en-US"/>
              <a:pPr>
                <a:defRPr/>
              </a:pPr>
              <a:t>4/5/2017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62EF6C-B240-4C80-AA19-608E38734170}" type="slidenum">
              <a:rPr lang="en-US"/>
              <a:pPr>
                <a:defRPr/>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6A53AC5-DE47-4076-9EE6-BDC4AF887A7C}" type="datetime1">
              <a:rPr lang="en-US"/>
              <a:pPr>
                <a:defRPr/>
              </a:pPr>
              <a:t>4/5/2017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C05E3A-64AE-4535-9965-93770A8E52A3}" type="slidenum">
              <a:rPr lang="en-US"/>
              <a:pPr>
                <a:defRPr/>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D7510DF-97F5-47C1-A7F3-9D0D68AF8301}" type="datetime1">
              <a:rPr lang="en-US"/>
              <a:pPr>
                <a:defRPr/>
              </a:pPr>
              <a:t>4/5/2017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C0B9BDF-710F-4EAF-B2F6-BAA298B9E9EA}" type="slidenum">
              <a:rPr lang="en-US"/>
              <a:pPr>
                <a:defRPr/>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ED0D8F9-B96F-4341-B527-9B6143C151F3}" type="datetime1">
              <a:rPr lang="en-US"/>
              <a:pPr>
                <a:defRPr/>
              </a:pPr>
              <a:t>4/5/2017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C781AE6-622F-40C5-A483-024A4AB36FC6}" type="slidenum">
              <a:rPr lang="en-US"/>
              <a:pPr>
                <a:defRPr/>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2CBE3C-E7E8-4478-BC98-0E9664EB56FC}" type="datetime1">
              <a:rPr lang="en-US"/>
              <a:pPr>
                <a:defRPr/>
              </a:pPr>
              <a:t>4/5/2017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793E835-3B90-4FB4-8D5F-DDE2535213FE}" type="slidenum">
              <a:rPr lang="en-US"/>
              <a:pPr>
                <a:defRPr/>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3B5A482-9546-4DEF-8D6A-BE738C7B535F}" type="datetime1">
              <a:rPr lang="en-US"/>
              <a:pPr>
                <a:defRPr/>
              </a:pPr>
              <a:t>4/5/2017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D389F3-B17E-429F-8FA4-CDD0964E2877}" type="slidenum">
              <a:rPr lang="en-US"/>
              <a:pPr>
                <a:defRPr/>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D3464C6-91F0-47B6-9C8E-BCA9FB740DAB}" type="datetime1">
              <a:rPr lang="en-US"/>
              <a:pPr>
                <a:defRPr/>
              </a:pPr>
              <a:t>4/5/2017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E0A42DB-2F69-4832-86A1-4B3F6482E83B}" type="slidenum">
              <a:rPr lang="en-US"/>
              <a:pPr>
                <a:defRPr/>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90B5DCA4-3B58-4AF7-8152-F8973C76C244}" type="datetime1">
              <a:rPr lang="en-US"/>
              <a:pPr>
                <a:defRPr/>
              </a:pPr>
              <a:t>4/5/2017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mn-ea"/>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424ED12E-5411-4B2B-BD59-BC09F4A8B0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wipe dir="r"/>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8.png"/><Relationship Id="rId5" Type="http://schemas.openxmlformats.org/officeDocument/2006/relationships/image" Target="../media/image3.jpeg"/><Relationship Id="rId15" Type="http://schemas.openxmlformats.org/officeDocument/2006/relationships/image" Target="../media/image12.png"/><Relationship Id="rId10" Type="http://schemas.openxmlformats.org/officeDocument/2006/relationships/image" Target="../media/image7.jpeg"/><Relationship Id="rId4" Type="http://schemas.openxmlformats.org/officeDocument/2006/relationships/image" Target="../media/image2.jpeg"/><Relationship Id="rId9" Type="http://schemas.openxmlformats.org/officeDocument/2006/relationships/hyperlink" Target="http://www.britishlegion.org.uk/" TargetMode="External"/><Relationship Id="rId1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6.png"/><Relationship Id="rId3" Type="http://schemas.openxmlformats.org/officeDocument/2006/relationships/hyperlink" Target="http://www.heroeswelcome.co.uk/scarborough/supporterslist.html" TargetMode="External"/><Relationship Id="rId7" Type="http://schemas.openxmlformats.org/officeDocument/2006/relationships/image" Target="../media/image71.png"/><Relationship Id="rId12" Type="http://schemas.openxmlformats.org/officeDocument/2006/relationships/image" Target="../media/image76.png"/><Relationship Id="rId17" Type="http://schemas.openxmlformats.org/officeDocument/2006/relationships/image" Target="../media/image7.jpeg"/><Relationship Id="rId2" Type="http://schemas.openxmlformats.org/officeDocument/2006/relationships/notesSlide" Target="../notesSlides/notesSlide15.xml"/><Relationship Id="rId16" Type="http://schemas.openxmlformats.org/officeDocument/2006/relationships/hyperlink" Target="http://www.britishlegion.org.uk/" TargetMode="External"/><Relationship Id="rId1" Type="http://schemas.openxmlformats.org/officeDocument/2006/relationships/slideLayout" Target="../slideLayouts/slideLayout6.xml"/><Relationship Id="rId6" Type="http://schemas.openxmlformats.org/officeDocument/2006/relationships/image" Target="../media/image70.jpeg"/><Relationship Id="rId11" Type="http://schemas.openxmlformats.org/officeDocument/2006/relationships/image" Target="../media/image75.png"/><Relationship Id="rId5" Type="http://schemas.openxmlformats.org/officeDocument/2006/relationships/hyperlink" Target="http://www.bettondesign.co.uk/" TargetMode="External"/><Relationship Id="rId15" Type="http://schemas.openxmlformats.org/officeDocument/2006/relationships/image" Target="../media/image78.png"/><Relationship Id="rId10" Type="http://schemas.openxmlformats.org/officeDocument/2006/relationships/image" Target="../media/image74.png"/><Relationship Id="rId4" Type="http://schemas.openxmlformats.org/officeDocument/2006/relationships/hyperlink" Target="http://www.heroeswelcome.co.uk/index.html" TargetMode="External"/><Relationship Id="rId9" Type="http://schemas.openxmlformats.org/officeDocument/2006/relationships/image" Target="../media/image73.png"/><Relationship Id="rId14" Type="http://schemas.openxmlformats.org/officeDocument/2006/relationships/image" Target="../media/image77.png"/></Relationships>
</file>

<file path=ppt/slides/_rels/slide1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www.heroeswelcome.co.uk/" TargetMode="External"/><Relationship Id="rId7" Type="http://schemas.openxmlformats.org/officeDocument/2006/relationships/hyperlink" Target="mailto:studio@bettondesign.co.uk"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mailto:imatt@blueraptorsigns.com" TargetMode="External"/><Relationship Id="rId5" Type="http://schemas.openxmlformats.org/officeDocument/2006/relationships/hyperlink" Target="mailto:clivelinton@aol.com" TargetMode="External"/><Relationship Id="rId4" Type="http://schemas.openxmlformats.org/officeDocument/2006/relationships/hyperlink" Target="mailto:captsen1@aol.com" TargetMode="External"/><Relationship Id="rId9" Type="http://schemas.openxmlformats.org/officeDocument/2006/relationships/image" Target="../media/image68.png"/></Relationships>
</file>

<file path=ppt/slides/_rels/slide3.xml.rels><?xml version="1.0" encoding="UTF-8" standalone="yes"?>
<Relationships xmlns="http://schemas.openxmlformats.org/package/2006/relationships"><Relationship Id="rId13" Type="http://schemas.openxmlformats.org/officeDocument/2006/relationships/image" Target="../media/image23.jpeg"/><Relationship Id="rId18" Type="http://schemas.openxmlformats.org/officeDocument/2006/relationships/image" Target="../media/image28.png"/><Relationship Id="rId26" Type="http://schemas.openxmlformats.org/officeDocument/2006/relationships/image" Target="../media/image36.png"/><Relationship Id="rId39" Type="http://schemas.openxmlformats.org/officeDocument/2006/relationships/hyperlink" Target="http://www.hullcc.gov.uk/" TargetMode="External"/><Relationship Id="rId21" Type="http://schemas.openxmlformats.org/officeDocument/2006/relationships/image" Target="../media/image31.jpeg"/><Relationship Id="rId34" Type="http://schemas.openxmlformats.org/officeDocument/2006/relationships/image" Target="../media/image42.png"/><Relationship Id="rId42" Type="http://schemas.openxmlformats.org/officeDocument/2006/relationships/image" Target="../media/image46.jpeg"/><Relationship Id="rId47" Type="http://schemas.openxmlformats.org/officeDocument/2006/relationships/hyperlink" Target="http://www.fileytourism.co.uk/" TargetMode="External"/><Relationship Id="rId50" Type="http://schemas.openxmlformats.org/officeDocument/2006/relationships/image" Target="../media/image50.png"/><Relationship Id="rId55" Type="http://schemas.openxmlformats.org/officeDocument/2006/relationships/hyperlink" Target="http://www.bassetlaw.gov.uk/" TargetMode="External"/><Relationship Id="rId63" Type="http://schemas.openxmlformats.org/officeDocument/2006/relationships/hyperlink" Target="http://www.welcometoherriotcountry.com/" TargetMode="External"/><Relationship Id="rId68" Type="http://schemas.openxmlformats.org/officeDocument/2006/relationships/image" Target="../media/image60.jpeg"/><Relationship Id="rId7" Type="http://schemas.openxmlformats.org/officeDocument/2006/relationships/image" Target="../media/image17.png"/><Relationship Id="rId71" Type="http://schemas.openxmlformats.org/officeDocument/2006/relationships/image" Target="../media/image63.jpeg"/><Relationship Id="rId2" Type="http://schemas.openxmlformats.org/officeDocument/2006/relationships/notesSlide" Target="../notesSlides/notesSlide3.xml"/><Relationship Id="rId16" Type="http://schemas.openxmlformats.org/officeDocument/2006/relationships/image" Target="../media/image26.jpeg"/><Relationship Id="rId29" Type="http://schemas.openxmlformats.org/officeDocument/2006/relationships/image" Target="../media/image39.jpeg"/><Relationship Id="rId11" Type="http://schemas.openxmlformats.org/officeDocument/2006/relationships/image" Target="../media/image21.png"/><Relationship Id="rId24" Type="http://schemas.openxmlformats.org/officeDocument/2006/relationships/image" Target="../media/image34.png"/><Relationship Id="rId32" Type="http://schemas.openxmlformats.org/officeDocument/2006/relationships/image" Target="../media/image41.png"/><Relationship Id="rId37" Type="http://schemas.openxmlformats.org/officeDocument/2006/relationships/hyperlink" Target="http://www.heroeswelcome.co.uk/great-yarmouth" TargetMode="External"/><Relationship Id="rId40" Type="http://schemas.openxmlformats.org/officeDocument/2006/relationships/image" Target="../media/image45.png"/><Relationship Id="rId45" Type="http://schemas.openxmlformats.org/officeDocument/2006/relationships/hyperlink" Target="http://www.redcar-cleveland.gov.uk/" TargetMode="External"/><Relationship Id="rId53" Type="http://schemas.openxmlformats.org/officeDocument/2006/relationships/hyperlink" Target="http://www.newhaventowncouncil.gov.uk/" TargetMode="External"/><Relationship Id="rId58" Type="http://schemas.openxmlformats.org/officeDocument/2006/relationships/image" Target="../media/image54.png"/><Relationship Id="rId66" Type="http://schemas.openxmlformats.org/officeDocument/2006/relationships/image" Target="../media/image58.png"/><Relationship Id="rId74" Type="http://schemas.openxmlformats.org/officeDocument/2006/relationships/image" Target="../media/image66.png"/><Relationship Id="rId5" Type="http://schemas.openxmlformats.org/officeDocument/2006/relationships/image" Target="../media/image15.png"/><Relationship Id="rId15" Type="http://schemas.openxmlformats.org/officeDocument/2006/relationships/image" Target="../media/image25.jpeg"/><Relationship Id="rId23" Type="http://schemas.openxmlformats.org/officeDocument/2006/relationships/image" Target="../media/image33.png"/><Relationship Id="rId28" Type="http://schemas.openxmlformats.org/officeDocument/2006/relationships/image" Target="../media/image38.png"/><Relationship Id="rId36" Type="http://schemas.openxmlformats.org/officeDocument/2006/relationships/image" Target="../media/image43.jpeg"/><Relationship Id="rId49" Type="http://schemas.openxmlformats.org/officeDocument/2006/relationships/hyperlink" Target="http://www.lewes.gov.uk/" TargetMode="External"/><Relationship Id="rId57" Type="http://schemas.openxmlformats.org/officeDocument/2006/relationships/hyperlink" Target="http://www.seafordtowncouncil.gov.uk/" TargetMode="External"/><Relationship Id="rId61" Type="http://schemas.openxmlformats.org/officeDocument/2006/relationships/hyperlink" Target="http://www.york.gov.uk/" TargetMode="External"/><Relationship Id="rId10" Type="http://schemas.openxmlformats.org/officeDocument/2006/relationships/image" Target="../media/image20.png"/><Relationship Id="rId19" Type="http://schemas.openxmlformats.org/officeDocument/2006/relationships/image" Target="../media/image29.jpeg"/><Relationship Id="rId31" Type="http://schemas.openxmlformats.org/officeDocument/2006/relationships/hyperlink" Target="http://www.beestonbid.org/heroes_welcome_in_beeston" TargetMode="External"/><Relationship Id="rId44" Type="http://schemas.openxmlformats.org/officeDocument/2006/relationships/image" Target="../media/image47.png"/><Relationship Id="rId52" Type="http://schemas.openxmlformats.org/officeDocument/2006/relationships/image" Target="../media/image51.png"/><Relationship Id="rId60" Type="http://schemas.openxmlformats.org/officeDocument/2006/relationships/image" Target="../media/image55.png"/><Relationship Id="rId65" Type="http://schemas.openxmlformats.org/officeDocument/2006/relationships/hyperlink" Target="http://www.stedmundsbury.gov.uk/" TargetMode="External"/><Relationship Id="rId73" Type="http://schemas.openxmlformats.org/officeDocument/2006/relationships/image" Target="../media/image65.jpe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jpeg"/><Relationship Id="rId22" Type="http://schemas.openxmlformats.org/officeDocument/2006/relationships/image" Target="../media/image32.png"/><Relationship Id="rId27" Type="http://schemas.openxmlformats.org/officeDocument/2006/relationships/image" Target="../media/image37.png"/><Relationship Id="rId30" Type="http://schemas.openxmlformats.org/officeDocument/2006/relationships/image" Target="../media/image40.jpeg"/><Relationship Id="rId35" Type="http://schemas.openxmlformats.org/officeDocument/2006/relationships/hyperlink" Target="http://www.doncaster.gov.uk/Community_and_Living/Armed_Forces_Community_Covenant/Community_Covenant.asp" TargetMode="External"/><Relationship Id="rId43" Type="http://schemas.openxmlformats.org/officeDocument/2006/relationships/hyperlink" Target="http://www.mirfieldtowncouncil.gov.uk/" TargetMode="External"/><Relationship Id="rId48" Type="http://schemas.openxmlformats.org/officeDocument/2006/relationships/image" Target="../media/image49.png"/><Relationship Id="rId56" Type="http://schemas.openxmlformats.org/officeDocument/2006/relationships/image" Target="../media/image53.jpeg"/><Relationship Id="rId64" Type="http://schemas.openxmlformats.org/officeDocument/2006/relationships/image" Target="../media/image57.png"/><Relationship Id="rId69" Type="http://schemas.openxmlformats.org/officeDocument/2006/relationships/image" Target="../media/image61.png"/><Relationship Id="rId8" Type="http://schemas.openxmlformats.org/officeDocument/2006/relationships/image" Target="../media/image18.png"/><Relationship Id="rId51" Type="http://schemas.openxmlformats.org/officeDocument/2006/relationships/hyperlink" Target="http://www.worthingtowncentre.co.uk/heroes_welcome_scheme.htm" TargetMode="External"/><Relationship Id="rId72" Type="http://schemas.openxmlformats.org/officeDocument/2006/relationships/image" Target="../media/image64.jpeg"/><Relationship Id="rId3" Type="http://schemas.openxmlformats.org/officeDocument/2006/relationships/image" Target="../media/image13.png"/><Relationship Id="rId12" Type="http://schemas.openxmlformats.org/officeDocument/2006/relationships/image" Target="../media/image22.png"/><Relationship Id="rId17" Type="http://schemas.openxmlformats.org/officeDocument/2006/relationships/image" Target="../media/image27.jpeg"/><Relationship Id="rId25" Type="http://schemas.openxmlformats.org/officeDocument/2006/relationships/image" Target="../media/image35.png"/><Relationship Id="rId33" Type="http://schemas.openxmlformats.org/officeDocument/2006/relationships/hyperlink" Target="http://www.chesterfield.gov.uk/default.aspx?CATID=121&amp;CID=7220" TargetMode="External"/><Relationship Id="rId38" Type="http://schemas.openxmlformats.org/officeDocument/2006/relationships/image" Target="../media/image44.png"/><Relationship Id="rId46" Type="http://schemas.openxmlformats.org/officeDocument/2006/relationships/image" Target="../media/image48.png"/><Relationship Id="rId59" Type="http://schemas.openxmlformats.org/officeDocument/2006/relationships/hyperlink" Target="http://www.oykelbridge.com/" TargetMode="External"/><Relationship Id="rId67" Type="http://schemas.openxmlformats.org/officeDocument/2006/relationships/image" Target="../media/image59.jpeg"/><Relationship Id="rId20" Type="http://schemas.openxmlformats.org/officeDocument/2006/relationships/image" Target="../media/image30.jpeg"/><Relationship Id="rId41" Type="http://schemas.openxmlformats.org/officeDocument/2006/relationships/hyperlink" Target="http://www.runnymedebusinesspartnership.org.uk/" TargetMode="External"/><Relationship Id="rId54" Type="http://schemas.openxmlformats.org/officeDocument/2006/relationships/image" Target="../media/image52.png"/><Relationship Id="rId62" Type="http://schemas.openxmlformats.org/officeDocument/2006/relationships/image" Target="../media/image56.png"/><Relationship Id="rId70" Type="http://schemas.openxmlformats.org/officeDocument/2006/relationships/image" Target="../media/image62.jpeg"/><Relationship Id="rId75" Type="http://schemas.openxmlformats.org/officeDocument/2006/relationships/image" Target="../media/image67.jpeg"/><Relationship Id="rId1" Type="http://schemas.openxmlformats.org/officeDocument/2006/relationships/slideLayout" Target="../slideLayouts/slideLayout7.xml"/><Relationship Id="rId6"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defencediscountservice.co.u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85813" y="3286125"/>
            <a:ext cx="7772400" cy="742950"/>
          </a:xfrm>
        </p:spPr>
        <p:txBody>
          <a:bodyPr>
            <a:normAutofit fontScale="90000"/>
          </a:bodyPr>
          <a:lstStyle/>
          <a:p>
            <a:pPr eaLnBrk="1" hangingPunct="1">
              <a:defRPr/>
            </a:pPr>
            <a:r>
              <a:rPr lang="en-GB" sz="3600" b="1" dirty="0" smtClean="0">
                <a:solidFill>
                  <a:srgbClr val="595959"/>
                </a:solidFill>
              </a:rPr>
              <a:t>A Guide to Joining </a:t>
            </a:r>
            <a:br>
              <a:rPr lang="en-GB" sz="3600" b="1" dirty="0" smtClean="0">
                <a:solidFill>
                  <a:srgbClr val="595959"/>
                </a:solidFill>
              </a:rPr>
            </a:br>
            <a:r>
              <a:rPr lang="en-GB" sz="3600" b="1" dirty="0" smtClean="0">
                <a:solidFill>
                  <a:srgbClr val="595959"/>
                </a:solidFill>
              </a:rPr>
              <a:t>Heroes Welcome UK</a:t>
            </a:r>
            <a:endParaRPr lang="en-US" sz="3600" b="1" dirty="0" smtClean="0">
              <a:solidFill>
                <a:srgbClr val="595959"/>
              </a:solidFill>
            </a:endParaRPr>
          </a:p>
        </p:txBody>
      </p:sp>
      <p:sp>
        <p:nvSpPr>
          <p:cNvPr id="2051" name="Subtitle 2"/>
          <p:cNvSpPr>
            <a:spLocks noGrp="1"/>
          </p:cNvSpPr>
          <p:nvPr>
            <p:ph type="subTitle" idx="1"/>
          </p:nvPr>
        </p:nvSpPr>
        <p:spPr>
          <a:xfrm>
            <a:off x="1357313" y="4714875"/>
            <a:ext cx="6400800" cy="923925"/>
          </a:xfrm>
        </p:spPr>
        <p:txBody>
          <a:bodyPr/>
          <a:lstStyle/>
          <a:p>
            <a:pPr eaLnBrk="1" hangingPunct="1"/>
            <a:r>
              <a:rPr lang="en-GB" sz="2400" smtClean="0">
                <a:solidFill>
                  <a:srgbClr val="7F7F7F"/>
                </a:solidFill>
              </a:rPr>
              <a:t>Show your support for British Armed Forces </a:t>
            </a:r>
            <a:endParaRPr lang="en-US" sz="2400" smtClean="0">
              <a:solidFill>
                <a:srgbClr val="7F7F7F"/>
              </a:solidFill>
            </a:endParaRPr>
          </a:p>
        </p:txBody>
      </p:sp>
      <p:pic>
        <p:nvPicPr>
          <p:cNvPr id="2052" name="Picture 3" descr="sillouette[1].jpg"/>
          <p:cNvPicPr>
            <a:picLocks noChangeAspect="1" noChangeArrowheads="1"/>
          </p:cNvPicPr>
          <p:nvPr/>
        </p:nvPicPr>
        <p:blipFill>
          <a:blip r:embed="rId3" cstate="print"/>
          <a:srcRect/>
          <a:stretch>
            <a:fillRect/>
          </a:stretch>
        </p:blipFill>
        <p:spPr bwMode="auto">
          <a:xfrm>
            <a:off x="0" y="1214438"/>
            <a:ext cx="9144000" cy="1714500"/>
          </a:xfrm>
          <a:prstGeom prst="rect">
            <a:avLst/>
          </a:prstGeom>
          <a:noFill/>
          <a:ln w="9525">
            <a:noFill/>
            <a:miter lim="800000"/>
            <a:headEnd/>
            <a:tailEnd/>
          </a:ln>
        </p:spPr>
      </p:pic>
      <p:sp>
        <p:nvSpPr>
          <p:cNvPr id="2053" name="Rectangle 8"/>
          <p:cNvSpPr>
            <a:spLocks noChangeArrowheads="1"/>
          </p:cNvSpPr>
          <p:nvPr/>
        </p:nvSpPr>
        <p:spPr bwMode="auto">
          <a:xfrm>
            <a:off x="28575" y="0"/>
            <a:ext cx="1036638" cy="0"/>
          </a:xfrm>
          <a:prstGeom prst="rect">
            <a:avLst/>
          </a:prstGeom>
          <a:solidFill>
            <a:srgbClr val="F7F7F7"/>
          </a:solidFill>
          <a:ln w="9525">
            <a:noFill/>
            <a:miter lim="800000"/>
            <a:headEnd/>
            <a:tailEnd/>
          </a:ln>
        </p:spPr>
        <p:txBody>
          <a:bodyPr wrap="none" lIns="0" tIns="0" rIns="0" bIns="1096617" anchor="ctr">
            <a:spAutoFit/>
          </a:bodyPr>
          <a:lstStyle/>
          <a:p>
            <a:endParaRPr lang="en-GB"/>
          </a:p>
        </p:txBody>
      </p:sp>
      <p:sp>
        <p:nvSpPr>
          <p:cNvPr id="2054" name="Rectangle 9"/>
          <p:cNvSpPr>
            <a:spLocks noChangeArrowheads="1"/>
          </p:cNvSpPr>
          <p:nvPr/>
        </p:nvSpPr>
        <p:spPr bwMode="auto">
          <a:xfrm>
            <a:off x="28575" y="0"/>
            <a:ext cx="1036638" cy="0"/>
          </a:xfrm>
          <a:prstGeom prst="rect">
            <a:avLst/>
          </a:prstGeom>
          <a:solidFill>
            <a:srgbClr val="F7F7F7"/>
          </a:solidFill>
          <a:ln w="9525">
            <a:noFill/>
            <a:miter lim="800000"/>
            <a:headEnd/>
            <a:tailEnd/>
          </a:ln>
        </p:spPr>
        <p:txBody>
          <a:bodyPr wrap="none" lIns="0" tIns="0" rIns="0" bIns="1096617" anchor="ctr">
            <a:spAutoFit/>
          </a:bodyPr>
          <a:lstStyle/>
          <a:p>
            <a:endParaRPr lang="en-GB"/>
          </a:p>
        </p:txBody>
      </p:sp>
      <p:pic>
        <p:nvPicPr>
          <p:cNvPr id="2056" name="Picture 13" descr="http://profile.ak.facebook.com/object3/1205/100/s11182878110_7251.jpg"/>
          <p:cNvPicPr>
            <a:picLocks noChangeAspect="1" noChangeArrowheads="1"/>
          </p:cNvPicPr>
          <p:nvPr/>
        </p:nvPicPr>
        <p:blipFill>
          <a:blip r:embed="rId4" cstate="print"/>
          <a:srcRect/>
          <a:stretch>
            <a:fillRect/>
          </a:stretch>
        </p:blipFill>
        <p:spPr bwMode="auto">
          <a:xfrm>
            <a:off x="428625" y="4000500"/>
            <a:ext cx="500063" cy="500063"/>
          </a:xfrm>
          <a:prstGeom prst="rect">
            <a:avLst/>
          </a:prstGeom>
          <a:noFill/>
          <a:ln w="9525">
            <a:noFill/>
            <a:miter lim="800000"/>
            <a:headEnd/>
            <a:tailEnd/>
          </a:ln>
        </p:spPr>
      </p:pic>
      <p:sp>
        <p:nvSpPr>
          <p:cNvPr id="3" name="Rectangle 14"/>
          <p:cNvSpPr>
            <a:spLocks noChangeArrowheads="1"/>
          </p:cNvSpPr>
          <p:nvPr/>
        </p:nvSpPr>
        <p:spPr bwMode="auto">
          <a:xfrm>
            <a:off x="68263" y="0"/>
            <a:ext cx="482600" cy="0"/>
          </a:xfrm>
          <a:prstGeom prst="rect">
            <a:avLst/>
          </a:prstGeom>
          <a:solidFill>
            <a:srgbClr val="F7F7F7"/>
          </a:solidFill>
          <a:ln w="9525">
            <a:noFill/>
            <a:miter lim="800000"/>
            <a:headEnd/>
            <a:tailEnd/>
          </a:ln>
        </p:spPr>
        <p:txBody>
          <a:bodyPr wrap="none" lIns="0" tIns="0" rIns="0" bIns="549102" anchor="ctr">
            <a:spAutoFit/>
          </a:bodyPr>
          <a:lstStyle/>
          <a:p>
            <a:endParaRPr lang="en-GB"/>
          </a:p>
        </p:txBody>
      </p:sp>
      <p:sp>
        <p:nvSpPr>
          <p:cNvPr id="2057" name="Rectangle 15"/>
          <p:cNvSpPr>
            <a:spLocks noChangeArrowheads="1"/>
          </p:cNvSpPr>
          <p:nvPr/>
        </p:nvSpPr>
        <p:spPr bwMode="auto">
          <a:xfrm>
            <a:off x="68263" y="0"/>
            <a:ext cx="482600" cy="0"/>
          </a:xfrm>
          <a:prstGeom prst="rect">
            <a:avLst/>
          </a:prstGeom>
          <a:solidFill>
            <a:srgbClr val="F7F7F7"/>
          </a:solidFill>
          <a:ln w="9525">
            <a:noFill/>
            <a:miter lim="800000"/>
            <a:headEnd/>
            <a:tailEnd/>
          </a:ln>
        </p:spPr>
        <p:txBody>
          <a:bodyPr wrap="none" lIns="0" tIns="0" rIns="0" bIns="549102" anchor="ctr">
            <a:spAutoFit/>
          </a:bodyPr>
          <a:lstStyle/>
          <a:p>
            <a:endParaRPr lang="en-GB"/>
          </a:p>
        </p:txBody>
      </p:sp>
      <p:pic>
        <p:nvPicPr>
          <p:cNvPr id="2059" name="Picture 19" descr="http://profile.ak.facebook.com/object3/337/45/s26035834884_4320.jpg"/>
          <p:cNvPicPr>
            <a:picLocks noChangeAspect="1" noChangeArrowheads="1"/>
          </p:cNvPicPr>
          <p:nvPr/>
        </p:nvPicPr>
        <p:blipFill>
          <a:blip r:embed="rId5" cstate="print"/>
          <a:srcRect/>
          <a:stretch>
            <a:fillRect/>
          </a:stretch>
        </p:blipFill>
        <p:spPr bwMode="auto">
          <a:xfrm>
            <a:off x="8101013" y="4005263"/>
            <a:ext cx="571500" cy="428625"/>
          </a:xfrm>
          <a:prstGeom prst="rect">
            <a:avLst/>
          </a:prstGeom>
          <a:noFill/>
          <a:ln w="9525">
            <a:noFill/>
            <a:miter lim="800000"/>
            <a:headEnd/>
            <a:tailEnd/>
          </a:ln>
        </p:spPr>
      </p:pic>
      <p:pic>
        <p:nvPicPr>
          <p:cNvPr id="2060" name="Picture 21" descr="http://profile.ak.facebook.com/object3/728/51/s32354397641_1997.jpg"/>
          <p:cNvPicPr>
            <a:picLocks noChangeAspect="1" noChangeArrowheads="1"/>
          </p:cNvPicPr>
          <p:nvPr/>
        </p:nvPicPr>
        <p:blipFill>
          <a:blip r:embed="rId6" cstate="print"/>
          <a:srcRect/>
          <a:stretch>
            <a:fillRect/>
          </a:stretch>
        </p:blipFill>
        <p:spPr bwMode="auto">
          <a:xfrm>
            <a:off x="1500188" y="4017963"/>
            <a:ext cx="571500" cy="428625"/>
          </a:xfrm>
          <a:prstGeom prst="rect">
            <a:avLst/>
          </a:prstGeom>
          <a:noFill/>
          <a:ln w="9525">
            <a:noFill/>
            <a:miter lim="800000"/>
            <a:headEnd/>
            <a:tailEnd/>
          </a:ln>
        </p:spPr>
      </p:pic>
      <p:pic>
        <p:nvPicPr>
          <p:cNvPr id="2062" name="Picture 14" descr="UK Armed Forces montage"/>
          <p:cNvPicPr>
            <a:picLocks noChangeAspect="1" noChangeArrowheads="1"/>
          </p:cNvPicPr>
          <p:nvPr/>
        </p:nvPicPr>
        <p:blipFill>
          <a:blip r:embed="rId7" cstate="print"/>
          <a:srcRect/>
          <a:stretch>
            <a:fillRect/>
          </a:stretch>
        </p:blipFill>
        <p:spPr bwMode="auto">
          <a:xfrm>
            <a:off x="857250" y="5072063"/>
            <a:ext cx="7743825" cy="1643062"/>
          </a:xfrm>
          <a:prstGeom prst="rect">
            <a:avLst/>
          </a:prstGeom>
          <a:noFill/>
          <a:ln w="9525">
            <a:noFill/>
            <a:miter lim="800000"/>
            <a:headEnd/>
            <a:tailEnd/>
          </a:ln>
        </p:spPr>
      </p:pic>
      <p:cxnSp>
        <p:nvCxnSpPr>
          <p:cNvPr id="20" name="Straight Connector 19"/>
          <p:cNvCxnSpPr/>
          <p:nvPr/>
        </p:nvCxnSpPr>
        <p:spPr>
          <a:xfrm>
            <a:off x="0" y="2857500"/>
            <a:ext cx="9144000" cy="15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Picture 8" descr="Help for Heroes"/>
          <p:cNvPicPr>
            <a:picLocks noChangeAspect="1" noChangeArrowheads="1"/>
          </p:cNvPicPr>
          <p:nvPr/>
        </p:nvPicPr>
        <p:blipFill>
          <a:blip r:embed="rId8" cstate="print"/>
          <a:srcRect/>
          <a:stretch>
            <a:fillRect/>
          </a:stretch>
        </p:blipFill>
        <p:spPr bwMode="auto">
          <a:xfrm>
            <a:off x="1428750" y="3214688"/>
            <a:ext cx="714375" cy="428625"/>
          </a:xfrm>
          <a:prstGeom prst="rect">
            <a:avLst/>
          </a:prstGeom>
          <a:noFill/>
          <a:ln w="9525">
            <a:noFill/>
            <a:miter lim="800000"/>
            <a:headEnd/>
            <a:tailEnd/>
          </a:ln>
        </p:spPr>
      </p:pic>
      <p:pic>
        <p:nvPicPr>
          <p:cNvPr id="2063" name="Picture 18" descr="Royal British Legion">
            <a:hlinkClick r:id="rId9"/>
          </p:cNvPr>
          <p:cNvPicPr>
            <a:picLocks noChangeAspect="1" noChangeArrowheads="1"/>
          </p:cNvPicPr>
          <p:nvPr/>
        </p:nvPicPr>
        <p:blipFill>
          <a:blip r:embed="rId10" cstate="print"/>
          <a:srcRect/>
          <a:stretch>
            <a:fillRect/>
          </a:stretch>
        </p:blipFill>
        <p:spPr bwMode="auto">
          <a:xfrm>
            <a:off x="428625" y="3286125"/>
            <a:ext cx="490538" cy="500063"/>
          </a:xfrm>
          <a:prstGeom prst="rect">
            <a:avLst/>
          </a:prstGeom>
          <a:noFill/>
          <a:ln w="9525">
            <a:noFill/>
            <a:miter lim="800000"/>
            <a:headEnd/>
            <a:tailEnd/>
          </a:ln>
        </p:spPr>
      </p:pic>
      <p:pic>
        <p:nvPicPr>
          <p:cNvPr id="2064" name="Picture 20" descr="ssafa logo"/>
          <p:cNvPicPr>
            <a:picLocks noChangeAspect="1" noChangeArrowheads="1"/>
          </p:cNvPicPr>
          <p:nvPr/>
        </p:nvPicPr>
        <p:blipFill>
          <a:blip r:embed="rId11" cstate="print"/>
          <a:srcRect/>
          <a:stretch>
            <a:fillRect/>
          </a:stretch>
        </p:blipFill>
        <p:spPr bwMode="auto">
          <a:xfrm>
            <a:off x="6869113" y="3286125"/>
            <a:ext cx="646112" cy="358775"/>
          </a:xfrm>
          <a:prstGeom prst="rect">
            <a:avLst/>
          </a:prstGeom>
          <a:noFill/>
          <a:ln w="9525">
            <a:noFill/>
            <a:miter lim="800000"/>
            <a:headEnd/>
            <a:tailEnd/>
          </a:ln>
        </p:spPr>
      </p:pic>
      <p:pic>
        <p:nvPicPr>
          <p:cNvPr id="2065" name="Picture 22" descr="http://images-partners-tbn.google.com/images?q=tbn:ANd9GcSyrRItynhUo7EmYERWwA23mlbQDmPkAJ0VI8KoJRrHcaf_jyr7aAeFrA"/>
          <p:cNvPicPr>
            <a:picLocks noChangeAspect="1" noChangeArrowheads="1"/>
          </p:cNvPicPr>
          <p:nvPr/>
        </p:nvPicPr>
        <p:blipFill>
          <a:blip r:embed="rId12" cstate="print"/>
          <a:srcRect/>
          <a:stretch>
            <a:fillRect/>
          </a:stretch>
        </p:blipFill>
        <p:spPr bwMode="auto">
          <a:xfrm>
            <a:off x="4211638" y="4149725"/>
            <a:ext cx="723900" cy="574675"/>
          </a:xfrm>
          <a:prstGeom prst="rect">
            <a:avLst/>
          </a:prstGeom>
          <a:noFill/>
          <a:ln w="9525">
            <a:noFill/>
            <a:miter lim="800000"/>
            <a:headEnd/>
            <a:tailEnd/>
          </a:ln>
        </p:spPr>
      </p:pic>
      <p:pic>
        <p:nvPicPr>
          <p:cNvPr id="2066" name="Picture 22" descr="Defence Discount Service Logo"/>
          <p:cNvPicPr>
            <a:picLocks noChangeAspect="1" noChangeArrowheads="1"/>
          </p:cNvPicPr>
          <p:nvPr/>
        </p:nvPicPr>
        <p:blipFill>
          <a:blip r:embed="rId13" cstate="print"/>
          <a:srcRect/>
          <a:stretch>
            <a:fillRect/>
          </a:stretch>
        </p:blipFill>
        <p:spPr bwMode="auto">
          <a:xfrm>
            <a:off x="7812088" y="3213100"/>
            <a:ext cx="920750" cy="398463"/>
          </a:xfrm>
          <a:prstGeom prst="rect">
            <a:avLst/>
          </a:prstGeom>
          <a:noFill/>
          <a:ln w="9525">
            <a:noFill/>
            <a:miter lim="800000"/>
            <a:headEnd/>
            <a:tailEnd/>
          </a:ln>
        </p:spPr>
      </p:pic>
      <p:pic>
        <p:nvPicPr>
          <p:cNvPr id="2067" name="Picture 24" descr="Community Covenant Logo"/>
          <p:cNvPicPr>
            <a:picLocks noChangeAspect="1" noChangeArrowheads="1"/>
          </p:cNvPicPr>
          <p:nvPr/>
        </p:nvPicPr>
        <p:blipFill>
          <a:blip r:embed="rId14" cstate="print"/>
          <a:srcRect/>
          <a:stretch>
            <a:fillRect/>
          </a:stretch>
        </p:blipFill>
        <p:spPr bwMode="auto">
          <a:xfrm>
            <a:off x="6875463" y="3933825"/>
            <a:ext cx="942975" cy="623888"/>
          </a:xfrm>
          <a:prstGeom prst="rect">
            <a:avLst/>
          </a:prstGeom>
          <a:noFill/>
          <a:ln w="9525">
            <a:solidFill>
              <a:schemeClr val="bg1"/>
            </a:solidFill>
            <a:miter lim="800000"/>
            <a:headEnd/>
            <a:tailEnd/>
          </a:ln>
        </p:spPr>
      </p:pic>
      <p:pic>
        <p:nvPicPr>
          <p:cNvPr id="2068" name="Picture 20" descr="http://www.heroeswelcome.co.uk/images/downloads/logo.png"/>
          <p:cNvPicPr>
            <a:picLocks noChangeAspect="1" noChangeArrowheads="1"/>
          </p:cNvPicPr>
          <p:nvPr/>
        </p:nvPicPr>
        <p:blipFill>
          <a:blip r:embed="rId15" cstate="print"/>
          <a:srcRect/>
          <a:stretch>
            <a:fillRect/>
          </a:stretch>
        </p:blipFill>
        <p:spPr bwMode="auto">
          <a:xfrm>
            <a:off x="2700338" y="115888"/>
            <a:ext cx="3443287" cy="238125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blinds(horizontal)">
                                      <p:cBhvr>
                                        <p:cTn id="7" dur="500"/>
                                        <p:tgtEl>
                                          <p:spTgt spid="205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060"/>
                                        </p:tgtEl>
                                        <p:attrNameLst>
                                          <p:attrName>style.visibility</p:attrName>
                                        </p:attrNameLst>
                                      </p:cBhvr>
                                      <p:to>
                                        <p:strVal val="visible"/>
                                      </p:to>
                                    </p:set>
                                    <p:animEffect transition="in" filter="blinds(horizontal)">
                                      <p:cBhvr>
                                        <p:cTn id="11" dur="500"/>
                                        <p:tgtEl>
                                          <p:spTgt spid="2060"/>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2059"/>
                                        </p:tgtEl>
                                        <p:attrNameLst>
                                          <p:attrName>style.visibility</p:attrName>
                                        </p:attrNameLst>
                                      </p:cBhvr>
                                      <p:to>
                                        <p:strVal val="visible"/>
                                      </p:to>
                                    </p:set>
                                    <p:animEffect transition="in" filter="blinds(horizontal)">
                                      <p:cBhvr>
                                        <p:cTn id="15" dur="500"/>
                                        <p:tgtEl>
                                          <p:spTgt spid="2059"/>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2062"/>
                                        </p:tgtEl>
                                        <p:attrNameLst>
                                          <p:attrName>style.visibility</p:attrName>
                                        </p:attrNameLst>
                                      </p:cBhvr>
                                      <p:to>
                                        <p:strVal val="visible"/>
                                      </p:to>
                                    </p:set>
                                    <p:anim calcmode="lin" valueType="num">
                                      <p:cBhvr additive="base">
                                        <p:cTn id="19" dur="500" fill="hold"/>
                                        <p:tgtEl>
                                          <p:spTgt spid="2062"/>
                                        </p:tgtEl>
                                        <p:attrNameLst>
                                          <p:attrName>ppt_x</p:attrName>
                                        </p:attrNameLst>
                                      </p:cBhvr>
                                      <p:tavLst>
                                        <p:tav tm="0">
                                          <p:val>
                                            <p:strVal val="#ppt_x"/>
                                          </p:val>
                                        </p:tav>
                                        <p:tav tm="100000">
                                          <p:val>
                                            <p:strVal val="#ppt_x"/>
                                          </p:val>
                                        </p:tav>
                                      </p:tavLst>
                                    </p:anim>
                                    <p:anim calcmode="lin" valueType="num">
                                      <p:cBhvr additive="base">
                                        <p:cTn id="20" dur="500" fill="hold"/>
                                        <p:tgtEl>
                                          <p:spTgt spid="20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00063" y="285750"/>
            <a:ext cx="8229600" cy="1143000"/>
          </a:xfrm>
        </p:spPr>
        <p:txBody>
          <a:bodyPr/>
          <a:lstStyle/>
          <a:p>
            <a:pPr eaLnBrk="1" hangingPunct="1"/>
            <a:r>
              <a:rPr lang="en-GB" sz="3600" b="1" smtClean="0"/>
              <a:t>Delivery  Tasks</a:t>
            </a:r>
            <a:endParaRPr lang="en-US" sz="3600" b="1" smtClean="0"/>
          </a:p>
        </p:txBody>
      </p:sp>
      <p:sp>
        <p:nvSpPr>
          <p:cNvPr id="3" name="Content Placeholder 2"/>
          <p:cNvSpPr>
            <a:spLocks noGrp="1"/>
          </p:cNvSpPr>
          <p:nvPr>
            <p:ph idx="1"/>
          </p:nvPr>
        </p:nvSpPr>
        <p:spPr>
          <a:xfrm>
            <a:off x="428625" y="1214438"/>
            <a:ext cx="8229600" cy="5214937"/>
          </a:xfrm>
          <a:solidFill>
            <a:schemeClr val="bg2">
              <a:lumMod val="90000"/>
            </a:schemeClr>
          </a:solidFill>
        </p:spPr>
        <p:txBody>
          <a:bodyPr>
            <a:normAutofit/>
          </a:bodyPr>
          <a:lstStyle/>
          <a:p>
            <a:pPr eaLnBrk="1" hangingPunct="1">
              <a:lnSpc>
                <a:spcPct val="90000"/>
              </a:lnSpc>
              <a:buFont typeface="Arial" charset="0"/>
              <a:buNone/>
              <a:defRPr/>
            </a:pPr>
            <a:r>
              <a:rPr lang="en-GB" sz="2200" b="1" dirty="0" smtClean="0"/>
              <a:t>Level 1. U</a:t>
            </a:r>
            <a:r>
              <a:rPr lang="en-US" sz="2200" b="1" dirty="0" smtClean="0"/>
              <a:t>K – “Providing  the Tools”</a:t>
            </a:r>
            <a:endParaRPr lang="en-GB" sz="2200" b="1" dirty="0" smtClean="0"/>
          </a:p>
          <a:p>
            <a:pPr eaLnBrk="1" hangingPunct="1">
              <a:lnSpc>
                <a:spcPct val="90000"/>
              </a:lnSpc>
              <a:buFont typeface="Arial" charset="0"/>
              <a:buNone/>
              <a:defRPr/>
            </a:pPr>
            <a:r>
              <a:rPr lang="en-GB" sz="1700" dirty="0" smtClean="0"/>
              <a:t>Management of UK Web Site &amp; Regional portals</a:t>
            </a:r>
          </a:p>
          <a:p>
            <a:pPr eaLnBrk="1" hangingPunct="1">
              <a:lnSpc>
                <a:spcPct val="90000"/>
              </a:lnSpc>
              <a:buFont typeface="Arial" charset="0"/>
              <a:buNone/>
              <a:defRPr/>
            </a:pPr>
            <a:r>
              <a:rPr lang="en-GB" sz="1700" dirty="0" smtClean="0"/>
              <a:t>Regional Starter Packs - Initial printing of stickers with regional logo, advice on website </a:t>
            </a:r>
          </a:p>
          <a:p>
            <a:pPr eaLnBrk="1" hangingPunct="1">
              <a:lnSpc>
                <a:spcPct val="90000"/>
              </a:lnSpc>
              <a:buFont typeface="Arial" charset="0"/>
              <a:buNone/>
              <a:defRPr/>
            </a:pPr>
            <a:r>
              <a:rPr lang="en-GB" sz="1700" dirty="0" smtClean="0"/>
              <a:t>Provide a Co-ordinator Help Line </a:t>
            </a:r>
          </a:p>
          <a:p>
            <a:pPr eaLnBrk="1" hangingPunct="1">
              <a:lnSpc>
                <a:spcPct val="90000"/>
              </a:lnSpc>
              <a:buFont typeface="Arial" charset="0"/>
              <a:buNone/>
              <a:defRPr/>
            </a:pPr>
            <a:r>
              <a:rPr lang="en-GB" sz="1700" dirty="0" smtClean="0"/>
              <a:t>Information stream to UK Armed Forces – BFBS – Service Magazines – The  Army Hive </a:t>
            </a:r>
          </a:p>
          <a:p>
            <a:pPr eaLnBrk="1" hangingPunct="1">
              <a:lnSpc>
                <a:spcPct val="90000"/>
              </a:lnSpc>
              <a:buFont typeface="Arial" charset="0"/>
              <a:buNone/>
              <a:defRPr/>
            </a:pPr>
            <a:r>
              <a:rPr lang="en-GB" sz="1700" dirty="0" smtClean="0"/>
              <a:t>Liaise with Heroes Welcome regional members</a:t>
            </a:r>
          </a:p>
          <a:p>
            <a:pPr eaLnBrk="1" hangingPunct="1">
              <a:lnSpc>
                <a:spcPct val="90000"/>
              </a:lnSpc>
              <a:buFont typeface="Arial" charset="0"/>
              <a:buNone/>
              <a:defRPr/>
            </a:pPr>
            <a:r>
              <a:rPr lang="en-GB" sz="1700" dirty="0" smtClean="0"/>
              <a:t>Co-ordinate National Publicity</a:t>
            </a:r>
            <a:endParaRPr lang="en-GB" sz="1400" b="1" dirty="0" smtClean="0"/>
          </a:p>
          <a:p>
            <a:pPr eaLnBrk="1" hangingPunct="1">
              <a:lnSpc>
                <a:spcPct val="90000"/>
              </a:lnSpc>
              <a:buFont typeface="Arial" charset="0"/>
              <a:buNone/>
              <a:defRPr/>
            </a:pPr>
            <a:r>
              <a:rPr lang="en-GB" sz="2200" b="1" dirty="0" smtClean="0"/>
              <a:t>Level 2. Regional – “Keeping It simple” </a:t>
            </a:r>
          </a:p>
          <a:p>
            <a:pPr eaLnBrk="1" hangingPunct="1">
              <a:lnSpc>
                <a:spcPct val="90000"/>
              </a:lnSpc>
              <a:buFont typeface="Arial" charset="0"/>
              <a:buNone/>
              <a:defRPr/>
            </a:pPr>
            <a:r>
              <a:rPr lang="en-GB" sz="1700" dirty="0" smtClean="0"/>
              <a:t>Form a Delivery Group/Local council/Newspaper/Town Manager/ Tourism Associations</a:t>
            </a:r>
          </a:p>
          <a:p>
            <a:pPr eaLnBrk="1" hangingPunct="1">
              <a:lnSpc>
                <a:spcPct val="90000"/>
              </a:lnSpc>
              <a:buFont typeface="Arial" charset="0"/>
              <a:buNone/>
              <a:defRPr/>
            </a:pPr>
            <a:r>
              <a:rPr lang="en-GB" sz="1700" dirty="0" smtClean="0"/>
              <a:t>Appoint local co-ordinator </a:t>
            </a:r>
          </a:p>
          <a:p>
            <a:pPr eaLnBrk="1" hangingPunct="1">
              <a:lnSpc>
                <a:spcPct val="90000"/>
              </a:lnSpc>
              <a:buFont typeface="Arial" charset="0"/>
              <a:buNone/>
              <a:defRPr/>
            </a:pPr>
            <a:r>
              <a:rPr lang="en-GB" sz="1700" dirty="0" smtClean="0"/>
              <a:t>Brief  regional press and media to create local public awareness </a:t>
            </a:r>
          </a:p>
          <a:p>
            <a:pPr eaLnBrk="1" hangingPunct="1">
              <a:lnSpc>
                <a:spcPct val="90000"/>
              </a:lnSpc>
              <a:buFont typeface="Arial" charset="0"/>
              <a:buNone/>
              <a:defRPr/>
            </a:pPr>
            <a:r>
              <a:rPr lang="en-GB" sz="1700" dirty="0" smtClean="0"/>
              <a:t>Recruit local business membership and  community support</a:t>
            </a:r>
          </a:p>
          <a:p>
            <a:pPr eaLnBrk="1" hangingPunct="1">
              <a:lnSpc>
                <a:spcPct val="90000"/>
              </a:lnSpc>
              <a:buFont typeface="Arial" charset="0"/>
              <a:buNone/>
              <a:defRPr/>
            </a:pPr>
            <a:r>
              <a:rPr lang="en-GB" sz="1700" dirty="0" smtClean="0"/>
              <a:t>Liaise with Heroes Welcome UK re sticker production and distribution</a:t>
            </a:r>
          </a:p>
          <a:p>
            <a:pPr eaLnBrk="1" hangingPunct="1">
              <a:lnSpc>
                <a:spcPct val="90000"/>
              </a:lnSpc>
              <a:buFont typeface="Arial" charset="0"/>
              <a:buNone/>
              <a:defRPr/>
            </a:pPr>
            <a:r>
              <a:rPr lang="en-GB" sz="1700" dirty="0" smtClean="0"/>
              <a:t>Launch and maintain regional Heroes Welcome web site</a:t>
            </a:r>
          </a:p>
          <a:p>
            <a:pPr eaLnBrk="1" hangingPunct="1">
              <a:lnSpc>
                <a:spcPct val="90000"/>
              </a:lnSpc>
              <a:buFont typeface="Arial" charset="0"/>
              <a:buNone/>
              <a:defRPr/>
            </a:pPr>
            <a:r>
              <a:rPr lang="en-GB" sz="1700" dirty="0" smtClean="0"/>
              <a:t>Inform service personnel by publicity and posters at local units and Military bases etc.</a:t>
            </a:r>
          </a:p>
          <a:p>
            <a:pPr eaLnBrk="1" hangingPunct="1">
              <a:lnSpc>
                <a:spcPct val="90000"/>
              </a:lnSpc>
              <a:buFont typeface="Arial" charset="0"/>
              <a:buNone/>
              <a:defRPr/>
            </a:pPr>
            <a:r>
              <a:rPr lang="en-GB" sz="2200" b="1" dirty="0" smtClean="0"/>
              <a:t>Level 3. Individual – “This is your scheme you have control”</a:t>
            </a:r>
          </a:p>
          <a:p>
            <a:pPr eaLnBrk="1" hangingPunct="1">
              <a:lnSpc>
                <a:spcPct val="90000"/>
              </a:lnSpc>
              <a:buFont typeface="Arial" charset="0"/>
              <a:buNone/>
              <a:defRPr/>
            </a:pPr>
            <a:r>
              <a:rPr lang="en-GB" sz="1700" dirty="0" smtClean="0"/>
              <a:t>Manage your offer and publicity responsibly and make a difference!</a:t>
            </a:r>
          </a:p>
          <a:p>
            <a:pPr eaLnBrk="1" hangingPunct="1">
              <a:lnSpc>
                <a:spcPct val="90000"/>
              </a:lnSpc>
              <a:buFont typeface="Arial" charset="0"/>
              <a:buNone/>
              <a:defRPr/>
            </a:pPr>
            <a:endParaRPr lang="en-GB" sz="1700" dirty="0" smtClean="0"/>
          </a:p>
          <a:p>
            <a:pPr eaLnBrk="1" hangingPunct="1">
              <a:lnSpc>
                <a:spcPct val="90000"/>
              </a:lnSpc>
              <a:buFont typeface="Arial" charset="0"/>
              <a:buNone/>
              <a:defRPr/>
            </a:pPr>
            <a:endParaRPr lang="en-GB" sz="1700" dirty="0" smtClean="0"/>
          </a:p>
          <a:p>
            <a:pPr eaLnBrk="1" hangingPunct="1">
              <a:lnSpc>
                <a:spcPct val="90000"/>
              </a:lnSpc>
              <a:buFont typeface="Arial" charset="0"/>
              <a:buNone/>
              <a:defRPr/>
            </a:pPr>
            <a:endParaRPr lang="en-GB" sz="3000" dirty="0" smtClean="0"/>
          </a:p>
        </p:txBody>
      </p:sp>
      <p:sp>
        <p:nvSpPr>
          <p:cNvPr id="11268" name="Slide Number Placeholder 4"/>
          <p:cNvSpPr>
            <a:spLocks noGrp="1"/>
          </p:cNvSpPr>
          <p:nvPr>
            <p:ph type="sldNum" sz="quarter" idx="12"/>
          </p:nvPr>
        </p:nvSpPr>
        <p:spPr bwMode="auto">
          <a:noFill/>
          <a:ln>
            <a:miter lim="800000"/>
            <a:headEnd/>
            <a:tailEnd/>
          </a:ln>
        </p:spPr>
        <p:txBody>
          <a:bodyPr/>
          <a:lstStyle/>
          <a:p>
            <a:fld id="{83147C02-B414-4105-84F9-E5C9F2C1CD84}" type="slidenum">
              <a:rPr lang="en-US" smtClean="0"/>
              <a:pPr/>
              <a:t>10</a:t>
            </a:fld>
            <a:endParaRPr lang="en-US" smtClean="0"/>
          </a:p>
        </p:txBody>
      </p:sp>
      <p:pic>
        <p:nvPicPr>
          <p:cNvPr id="11269" name="Picture 20" descr="http://www.heroeswelcome.co.uk/images/downloads/logo.png"/>
          <p:cNvPicPr>
            <a:picLocks noChangeAspect="1" noChangeArrowheads="1"/>
          </p:cNvPicPr>
          <p:nvPr/>
        </p:nvPicPr>
        <p:blipFill>
          <a:blip r:embed="rId3" cstate="print"/>
          <a:srcRect/>
          <a:stretch>
            <a:fillRect/>
          </a:stretch>
        </p:blipFill>
        <p:spPr bwMode="auto">
          <a:xfrm>
            <a:off x="485775" y="333375"/>
            <a:ext cx="1079500" cy="7461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GB" smtClean="0"/>
              <a:t>Control Measures</a:t>
            </a:r>
            <a:endParaRPr lang="en-US" smtClean="0"/>
          </a:p>
        </p:txBody>
      </p:sp>
      <p:sp>
        <p:nvSpPr>
          <p:cNvPr id="3" name="Content Placeholder 2"/>
          <p:cNvSpPr>
            <a:spLocks noGrp="1"/>
          </p:cNvSpPr>
          <p:nvPr>
            <p:ph idx="1"/>
          </p:nvPr>
        </p:nvSpPr>
        <p:spPr>
          <a:xfrm>
            <a:off x="457200" y="1600200"/>
            <a:ext cx="8362950" cy="4525963"/>
          </a:xfrm>
          <a:solidFill>
            <a:schemeClr val="bg2">
              <a:lumMod val="90000"/>
            </a:schemeClr>
          </a:solidFill>
        </p:spPr>
        <p:txBody>
          <a:bodyPr>
            <a:normAutofit lnSpcReduction="10000"/>
          </a:bodyPr>
          <a:lstStyle/>
          <a:p>
            <a:pPr eaLnBrk="1" hangingPunct="1">
              <a:buFont typeface="Arial" charset="0"/>
              <a:buNone/>
              <a:defRPr/>
            </a:pPr>
            <a:r>
              <a:rPr lang="en-GB" sz="2400" dirty="0" smtClean="0"/>
              <a:t>Members must agree to abide by the following simple rules:</a:t>
            </a:r>
          </a:p>
          <a:p>
            <a:pPr eaLnBrk="1" hangingPunct="1">
              <a:buFont typeface="Arial" charset="0"/>
              <a:buAutoNum type="arabicPeriod"/>
              <a:defRPr/>
            </a:pPr>
            <a:r>
              <a:rPr lang="en-GB" sz="2800" dirty="0" smtClean="0"/>
              <a:t>To operate their scheme exclusively for the benefit of members of the British Armed Forces, Veterans and direct dependants thereof.</a:t>
            </a:r>
          </a:p>
          <a:p>
            <a:pPr eaLnBrk="1" hangingPunct="1">
              <a:buFont typeface="Arial" charset="0"/>
              <a:buAutoNum type="arabicPeriod"/>
              <a:defRPr/>
            </a:pPr>
            <a:r>
              <a:rPr lang="en-GB" sz="2800" dirty="0" smtClean="0"/>
              <a:t>Not to change or adapt the Heroes Welcome Logo without the written consent of the organiser.</a:t>
            </a:r>
          </a:p>
          <a:p>
            <a:pPr eaLnBrk="1" hangingPunct="1">
              <a:buFont typeface="Arial" charset="0"/>
              <a:buAutoNum type="arabicPeriod"/>
              <a:defRPr/>
            </a:pPr>
            <a:r>
              <a:rPr lang="en-GB" sz="2800" dirty="0" smtClean="0"/>
              <a:t>Not to allow the Heroes Welcome name to be used for individual or commercial gain.</a:t>
            </a:r>
          </a:p>
          <a:p>
            <a:pPr eaLnBrk="1" hangingPunct="1">
              <a:buFont typeface="Arial" charset="0"/>
              <a:buAutoNum type="arabicPeriod"/>
              <a:defRPr/>
            </a:pPr>
            <a:r>
              <a:rPr lang="en-GB" sz="2800" dirty="0" smtClean="0"/>
              <a:t>To register their scheme on the Heroes Welcome UK website.</a:t>
            </a:r>
          </a:p>
          <a:p>
            <a:pPr eaLnBrk="1" hangingPunct="1">
              <a:buFont typeface="Arial" charset="0"/>
              <a:buAutoNum type="arabicPeriod"/>
              <a:defRPr/>
            </a:pPr>
            <a:endParaRPr lang="en-GB" sz="2800" dirty="0" smtClean="0"/>
          </a:p>
        </p:txBody>
      </p:sp>
      <p:sp>
        <p:nvSpPr>
          <p:cNvPr id="12292" name="Slide Number Placeholder 4"/>
          <p:cNvSpPr>
            <a:spLocks noGrp="1"/>
          </p:cNvSpPr>
          <p:nvPr>
            <p:ph type="sldNum" sz="quarter" idx="12"/>
          </p:nvPr>
        </p:nvSpPr>
        <p:spPr bwMode="auto">
          <a:noFill/>
          <a:ln>
            <a:miter lim="800000"/>
            <a:headEnd/>
            <a:tailEnd/>
          </a:ln>
        </p:spPr>
        <p:txBody>
          <a:bodyPr/>
          <a:lstStyle/>
          <a:p>
            <a:fld id="{FA2BBD41-85A5-4796-BC4F-2FF07F60B4CD}" type="slidenum">
              <a:rPr lang="en-US" smtClean="0"/>
              <a:pPr/>
              <a:t>11</a:t>
            </a:fld>
            <a:endParaRPr lang="en-US" smtClean="0"/>
          </a:p>
        </p:txBody>
      </p:sp>
      <p:pic>
        <p:nvPicPr>
          <p:cNvPr id="12293" name="Picture 20" descr="http://www.heroeswelcome.co.uk/images/downloads/logo.png"/>
          <p:cNvPicPr>
            <a:picLocks noChangeAspect="1" noChangeArrowheads="1"/>
          </p:cNvPicPr>
          <p:nvPr/>
        </p:nvPicPr>
        <p:blipFill>
          <a:blip r:embed="rId3" cstate="print"/>
          <a:srcRect/>
          <a:stretch>
            <a:fillRect/>
          </a:stretch>
        </p:blipFill>
        <p:spPr bwMode="auto">
          <a:xfrm>
            <a:off x="485775" y="333375"/>
            <a:ext cx="1079500" cy="7461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r" eaLnBrk="1" hangingPunct="1"/>
            <a:r>
              <a:rPr lang="en-GB" sz="2900" b="1" smtClean="0"/>
              <a:t>Are you inspired to set up Heroes Welcome?</a:t>
            </a:r>
            <a:br>
              <a:rPr lang="en-GB" sz="2900" b="1" smtClean="0"/>
            </a:br>
            <a:r>
              <a:rPr lang="en-GB" sz="2900" b="1" smtClean="0"/>
              <a:t>It’s as easy as </a:t>
            </a:r>
            <a:r>
              <a:rPr lang="en-GB" sz="4000" b="1" smtClean="0"/>
              <a:t>1 </a:t>
            </a:r>
          </a:p>
        </p:txBody>
      </p:sp>
      <p:sp>
        <p:nvSpPr>
          <p:cNvPr id="3" name="Content Placeholder 2"/>
          <p:cNvSpPr>
            <a:spLocks noGrp="1"/>
          </p:cNvSpPr>
          <p:nvPr>
            <p:ph idx="1"/>
          </p:nvPr>
        </p:nvSpPr>
        <p:spPr>
          <a:xfrm>
            <a:off x="457200" y="1285875"/>
            <a:ext cx="8229600" cy="5357813"/>
          </a:xfrm>
          <a:solidFill>
            <a:schemeClr val="bg2">
              <a:lumMod val="90000"/>
            </a:schemeClr>
          </a:solidFill>
        </p:spPr>
        <p:txBody>
          <a:bodyPr>
            <a:normAutofit fontScale="92500" lnSpcReduction="10000"/>
          </a:bodyPr>
          <a:lstStyle/>
          <a:p>
            <a:pPr eaLnBrk="1" hangingPunct="1">
              <a:lnSpc>
                <a:spcPct val="80000"/>
              </a:lnSpc>
              <a:buFont typeface="Arial" charset="0"/>
              <a:buNone/>
              <a:defRPr/>
            </a:pPr>
            <a:endParaRPr lang="en-GB" sz="1000" b="1" dirty="0" smtClean="0"/>
          </a:p>
          <a:p>
            <a:pPr eaLnBrk="1" hangingPunct="1">
              <a:lnSpc>
                <a:spcPct val="80000"/>
              </a:lnSpc>
              <a:buFont typeface="Arial" charset="0"/>
              <a:buNone/>
              <a:defRPr/>
            </a:pPr>
            <a:endParaRPr lang="en-GB" sz="2400" b="1" dirty="0" smtClean="0"/>
          </a:p>
          <a:p>
            <a:pPr eaLnBrk="1" hangingPunct="1">
              <a:lnSpc>
                <a:spcPct val="80000"/>
              </a:lnSpc>
              <a:buFont typeface="Arial" charset="0"/>
              <a:buNone/>
              <a:defRPr/>
            </a:pPr>
            <a:r>
              <a:rPr lang="en-GB" sz="2700" b="1" dirty="0" smtClean="0"/>
              <a:t>Step 1 </a:t>
            </a:r>
            <a:r>
              <a:rPr lang="en-GB" sz="2800" b="1" dirty="0" smtClean="0"/>
              <a:t>- </a:t>
            </a:r>
            <a:r>
              <a:rPr lang="en-GB" sz="2700" b="1" dirty="0" smtClean="0"/>
              <a:t>Preliminaries</a:t>
            </a:r>
          </a:p>
          <a:p>
            <a:pPr eaLnBrk="1" hangingPunct="1">
              <a:lnSpc>
                <a:spcPct val="80000"/>
              </a:lnSpc>
              <a:buFont typeface="Arial" charset="0"/>
              <a:buNone/>
              <a:defRPr/>
            </a:pPr>
            <a:r>
              <a:rPr lang="en-GB" sz="2800" dirty="0" smtClean="0"/>
              <a:t>	Identify and engage the support of key individuals and groupings:</a:t>
            </a:r>
          </a:p>
          <a:p>
            <a:pPr eaLnBrk="1" hangingPunct="1">
              <a:lnSpc>
                <a:spcPct val="80000"/>
              </a:lnSpc>
              <a:buFont typeface="Arial" charset="0"/>
              <a:buNone/>
              <a:defRPr/>
            </a:pPr>
            <a:endParaRPr lang="en-GB" sz="800" dirty="0" smtClean="0"/>
          </a:p>
          <a:p>
            <a:pPr eaLnBrk="1" hangingPunct="1">
              <a:lnSpc>
                <a:spcPct val="110000"/>
              </a:lnSpc>
              <a:spcBef>
                <a:spcPts val="1200"/>
              </a:spcBef>
              <a:buFont typeface="Arial" charset="0"/>
              <a:buNone/>
              <a:defRPr/>
            </a:pPr>
            <a:r>
              <a:rPr lang="en-GB" sz="2800" dirty="0" smtClean="0"/>
              <a:t>		Local Authority - Press - Royal British Legion –</a:t>
            </a:r>
          </a:p>
          <a:p>
            <a:pPr eaLnBrk="1" hangingPunct="1">
              <a:lnSpc>
                <a:spcPct val="110000"/>
              </a:lnSpc>
              <a:spcBef>
                <a:spcPts val="1200"/>
              </a:spcBef>
              <a:buNone/>
              <a:defRPr/>
            </a:pPr>
            <a:r>
              <a:rPr lang="en-GB" sz="2800" dirty="0" smtClean="0"/>
              <a:t>		Tourism Associations - Chamber of Trade – 	  </a:t>
            </a:r>
          </a:p>
          <a:p>
            <a:pPr eaLnBrk="1" hangingPunct="1">
              <a:lnSpc>
                <a:spcPct val="110000"/>
              </a:lnSpc>
              <a:spcBef>
                <a:spcPts val="1200"/>
              </a:spcBef>
              <a:buNone/>
              <a:defRPr/>
            </a:pPr>
            <a:r>
              <a:rPr lang="en-GB" sz="2800" dirty="0" smtClean="0"/>
              <a:t>		Town Centre Manager - Community Leaders –</a:t>
            </a:r>
          </a:p>
          <a:p>
            <a:pPr eaLnBrk="1" hangingPunct="1">
              <a:lnSpc>
                <a:spcPct val="110000"/>
              </a:lnSpc>
              <a:spcBef>
                <a:spcPts val="1200"/>
              </a:spcBef>
              <a:buFont typeface="Arial" charset="0"/>
              <a:buNone/>
              <a:defRPr/>
            </a:pPr>
            <a:r>
              <a:rPr lang="en-GB" sz="2800" dirty="0" smtClean="0"/>
              <a:t>	 	Military Base Commanders.</a:t>
            </a:r>
          </a:p>
          <a:p>
            <a:pPr eaLnBrk="1" hangingPunct="1">
              <a:lnSpc>
                <a:spcPct val="80000"/>
              </a:lnSpc>
              <a:buFont typeface="Arial" charset="0"/>
              <a:buNone/>
              <a:defRPr/>
            </a:pPr>
            <a:r>
              <a:rPr lang="en-GB" sz="2800" dirty="0" smtClean="0"/>
              <a:t>	</a:t>
            </a:r>
          </a:p>
          <a:p>
            <a:pPr eaLnBrk="1" hangingPunct="1">
              <a:lnSpc>
                <a:spcPct val="80000"/>
              </a:lnSpc>
              <a:buFont typeface="Arial" charset="0"/>
              <a:buNone/>
              <a:defRPr/>
            </a:pPr>
            <a:r>
              <a:rPr lang="en-GB" sz="2800" dirty="0" smtClean="0"/>
              <a:t>	Publicise your intention to launch using  local press and media</a:t>
            </a:r>
          </a:p>
          <a:p>
            <a:pPr eaLnBrk="1" hangingPunct="1">
              <a:lnSpc>
                <a:spcPct val="80000"/>
              </a:lnSpc>
              <a:buFont typeface="Arial" charset="0"/>
              <a:buNone/>
              <a:defRPr/>
            </a:pPr>
            <a:endParaRPr lang="en-GB" sz="1400" b="1" dirty="0" smtClean="0"/>
          </a:p>
          <a:p>
            <a:pPr eaLnBrk="1" hangingPunct="1">
              <a:lnSpc>
                <a:spcPct val="80000"/>
              </a:lnSpc>
              <a:buFont typeface="Arial" charset="0"/>
              <a:buNone/>
              <a:defRPr/>
            </a:pPr>
            <a:r>
              <a:rPr lang="en-GB" sz="600" dirty="0" smtClean="0"/>
              <a:t>	</a:t>
            </a:r>
          </a:p>
          <a:p>
            <a:pPr eaLnBrk="1" hangingPunct="1">
              <a:lnSpc>
                <a:spcPct val="80000"/>
              </a:lnSpc>
              <a:buFont typeface="Arial" charset="0"/>
              <a:buNone/>
              <a:defRPr/>
            </a:pPr>
            <a:r>
              <a:rPr lang="en-GB" sz="600" dirty="0" smtClean="0"/>
              <a:t> </a:t>
            </a:r>
          </a:p>
        </p:txBody>
      </p:sp>
      <p:sp>
        <p:nvSpPr>
          <p:cNvPr id="13316" name="Slide Number Placeholder 4"/>
          <p:cNvSpPr>
            <a:spLocks noGrp="1"/>
          </p:cNvSpPr>
          <p:nvPr>
            <p:ph type="sldNum" sz="quarter" idx="12"/>
          </p:nvPr>
        </p:nvSpPr>
        <p:spPr bwMode="auto">
          <a:noFill/>
          <a:ln>
            <a:miter lim="800000"/>
            <a:headEnd/>
            <a:tailEnd/>
          </a:ln>
        </p:spPr>
        <p:txBody>
          <a:bodyPr/>
          <a:lstStyle/>
          <a:p>
            <a:fld id="{082A231D-BD5D-4E7E-B9F9-676B4B3C2930}" type="slidenum">
              <a:rPr lang="en-US" smtClean="0"/>
              <a:pPr/>
              <a:t>12</a:t>
            </a:fld>
            <a:endParaRPr lang="en-US" smtClean="0"/>
          </a:p>
        </p:txBody>
      </p:sp>
      <p:pic>
        <p:nvPicPr>
          <p:cNvPr id="13317" name="Picture 20" descr="http://www.heroeswelcome.co.uk/images/downloads/logo.png"/>
          <p:cNvPicPr>
            <a:picLocks noChangeAspect="1" noChangeArrowheads="1"/>
          </p:cNvPicPr>
          <p:nvPr/>
        </p:nvPicPr>
        <p:blipFill>
          <a:blip r:embed="rId3" cstate="print"/>
          <a:srcRect/>
          <a:stretch>
            <a:fillRect/>
          </a:stretch>
        </p:blipFill>
        <p:spPr bwMode="auto">
          <a:xfrm>
            <a:off x="485775" y="333375"/>
            <a:ext cx="1079500" cy="7461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00063" y="285750"/>
            <a:ext cx="8229600" cy="1143000"/>
          </a:xfrm>
        </p:spPr>
        <p:txBody>
          <a:bodyPr/>
          <a:lstStyle/>
          <a:p>
            <a:pPr algn="r" eaLnBrk="1" hangingPunct="1"/>
            <a:r>
              <a:rPr lang="en-GB" sz="2900" b="1" smtClean="0"/>
              <a:t>Are you inspired to set up Heroes Welcome?</a:t>
            </a:r>
            <a:br>
              <a:rPr lang="en-GB" sz="2900" b="1" smtClean="0"/>
            </a:br>
            <a:r>
              <a:rPr lang="en-GB" sz="2900" b="1" smtClean="0"/>
              <a:t>It’s as easy as </a:t>
            </a:r>
            <a:r>
              <a:rPr lang="en-GB" sz="4000" b="1" smtClean="0"/>
              <a:t>2 </a:t>
            </a:r>
            <a:endParaRPr lang="en-US" sz="4000" b="1" smtClean="0"/>
          </a:p>
        </p:txBody>
      </p:sp>
      <p:sp>
        <p:nvSpPr>
          <p:cNvPr id="3" name="Content Placeholder 2"/>
          <p:cNvSpPr>
            <a:spLocks noGrp="1"/>
          </p:cNvSpPr>
          <p:nvPr>
            <p:ph idx="1"/>
          </p:nvPr>
        </p:nvSpPr>
        <p:spPr>
          <a:xfrm>
            <a:off x="457200" y="1341438"/>
            <a:ext cx="8229600" cy="4784725"/>
          </a:xfrm>
          <a:solidFill>
            <a:schemeClr val="bg2">
              <a:lumMod val="90000"/>
            </a:schemeClr>
          </a:solidFill>
        </p:spPr>
        <p:txBody>
          <a:bodyPr>
            <a:normAutofit/>
          </a:bodyPr>
          <a:lstStyle/>
          <a:p>
            <a:pPr eaLnBrk="1" hangingPunct="1">
              <a:lnSpc>
                <a:spcPct val="80000"/>
              </a:lnSpc>
              <a:buFont typeface="Arial" charset="0"/>
              <a:buNone/>
              <a:defRPr/>
            </a:pPr>
            <a:endParaRPr lang="en-GB" sz="2000" b="1" dirty="0" smtClean="0"/>
          </a:p>
          <a:p>
            <a:pPr eaLnBrk="1" hangingPunct="1">
              <a:lnSpc>
                <a:spcPct val="80000"/>
              </a:lnSpc>
              <a:buFont typeface="Arial" charset="0"/>
              <a:buNone/>
              <a:defRPr/>
            </a:pPr>
            <a:r>
              <a:rPr lang="en-GB" b="1" dirty="0" smtClean="0"/>
              <a:t>Step 2 - Stickers, Posters and Website</a:t>
            </a:r>
          </a:p>
          <a:p>
            <a:pPr eaLnBrk="1" hangingPunct="1">
              <a:lnSpc>
                <a:spcPct val="80000"/>
              </a:lnSpc>
              <a:buFont typeface="Arial" charset="0"/>
              <a:buNone/>
              <a:defRPr/>
            </a:pPr>
            <a:r>
              <a:rPr lang="en-GB" sz="2000" b="1" dirty="0" smtClean="0"/>
              <a:t>      The Heroes Welcome logo is adaptable to your area and can be freely used on stickers, posters, websites and other promotional material </a:t>
            </a:r>
          </a:p>
          <a:p>
            <a:pPr eaLnBrk="1" hangingPunct="1">
              <a:lnSpc>
                <a:spcPct val="80000"/>
              </a:lnSpc>
              <a:buFont typeface="Arial" charset="0"/>
              <a:buNone/>
              <a:defRPr/>
            </a:pPr>
            <a:r>
              <a:rPr lang="en-GB" sz="1600" b="1" dirty="0" smtClean="0"/>
              <a:t>	( By the kind Permission of Johnston Press)</a:t>
            </a:r>
          </a:p>
          <a:p>
            <a:pPr eaLnBrk="1" hangingPunct="1">
              <a:lnSpc>
                <a:spcPct val="80000"/>
              </a:lnSpc>
              <a:buFont typeface="Arial" charset="0"/>
              <a:buNone/>
              <a:defRPr/>
            </a:pPr>
            <a:r>
              <a:rPr lang="en-GB" sz="2000" b="1" dirty="0" smtClean="0"/>
              <a:t>	You may of course produce your own, but if this is not practical then:</a:t>
            </a:r>
          </a:p>
          <a:p>
            <a:pPr eaLnBrk="1" hangingPunct="1">
              <a:lnSpc>
                <a:spcPct val="80000"/>
              </a:lnSpc>
              <a:buFont typeface="Arial" charset="0"/>
              <a:buNone/>
              <a:defRPr/>
            </a:pPr>
            <a:r>
              <a:rPr lang="en-GB" sz="2000" dirty="0" smtClean="0"/>
              <a:t>	</a:t>
            </a:r>
            <a:r>
              <a:rPr lang="en-GB" sz="2000" b="1" dirty="0" smtClean="0"/>
              <a:t>Bespoke Stickers </a:t>
            </a:r>
            <a:r>
              <a:rPr lang="en-GB" sz="2000" dirty="0" smtClean="0"/>
              <a:t>for your region are available at a cost of 43p each on</a:t>
            </a:r>
          </a:p>
          <a:p>
            <a:pPr eaLnBrk="1" hangingPunct="1">
              <a:lnSpc>
                <a:spcPct val="80000"/>
              </a:lnSpc>
              <a:buFont typeface="Arial" charset="0"/>
              <a:buNone/>
              <a:defRPr/>
            </a:pPr>
            <a:r>
              <a:rPr lang="en-GB" sz="2000" dirty="0" smtClean="0"/>
              <a:t>	14 day turn around.  Contact Matt at Blue Raptor Signs &amp; Displays,</a:t>
            </a:r>
          </a:p>
          <a:p>
            <a:pPr eaLnBrk="1" hangingPunct="1">
              <a:lnSpc>
                <a:spcPct val="80000"/>
              </a:lnSpc>
              <a:buFont typeface="Arial" charset="0"/>
              <a:buNone/>
              <a:defRPr/>
            </a:pPr>
            <a:r>
              <a:rPr lang="en-GB" sz="2000" dirty="0" smtClean="0"/>
              <a:t>	 Tel: 01723 866688 or Email: matt@blueraptorsigns.com</a:t>
            </a:r>
          </a:p>
          <a:p>
            <a:pPr eaLnBrk="1" hangingPunct="1">
              <a:lnSpc>
                <a:spcPct val="80000"/>
              </a:lnSpc>
              <a:buFont typeface="Arial" charset="0"/>
              <a:buNone/>
              <a:defRPr/>
            </a:pPr>
            <a:r>
              <a:rPr lang="en-GB" sz="2000" dirty="0" smtClean="0"/>
              <a:t>	</a:t>
            </a:r>
            <a:r>
              <a:rPr lang="en-GB" sz="2000" b="1" dirty="0" smtClean="0"/>
              <a:t>Posters and Promotional </a:t>
            </a:r>
            <a:r>
              <a:rPr lang="en-GB" sz="2000" dirty="0" smtClean="0"/>
              <a:t>material can be produced using the Heroes Welcome PDF and Free Poster available from the joining page.</a:t>
            </a:r>
          </a:p>
          <a:p>
            <a:pPr eaLnBrk="1" hangingPunct="1">
              <a:lnSpc>
                <a:spcPct val="80000"/>
              </a:lnSpc>
              <a:buFont typeface="Arial" charset="0"/>
              <a:buNone/>
              <a:defRPr/>
            </a:pPr>
            <a:r>
              <a:rPr lang="en-GB" sz="2000" b="1" dirty="0" smtClean="0"/>
              <a:t>	Webpage and Members listings </a:t>
            </a:r>
            <a:r>
              <a:rPr lang="en-GB" sz="2000" dirty="0" smtClean="0"/>
              <a:t>can be  set up by our website designers £100.00,  or at your own arrangement.  Initially you may prefer a simple link from your  Tourism/Civic web site. Contact: Jason at Studio </a:t>
            </a:r>
            <a:r>
              <a:rPr lang="en-GB" sz="2000" dirty="0" err="1" smtClean="0"/>
              <a:t>Betton</a:t>
            </a:r>
            <a:r>
              <a:rPr lang="en-GB" sz="2000" dirty="0" smtClean="0"/>
              <a:t>,  Tel: 01723 866058 or Email: studio@bettondesign.co.uk </a:t>
            </a:r>
          </a:p>
          <a:p>
            <a:pPr eaLnBrk="1" hangingPunct="1">
              <a:lnSpc>
                <a:spcPct val="80000"/>
              </a:lnSpc>
              <a:defRPr/>
            </a:pPr>
            <a:endParaRPr lang="en-US" sz="2000" dirty="0" smtClean="0"/>
          </a:p>
        </p:txBody>
      </p:sp>
      <p:sp>
        <p:nvSpPr>
          <p:cNvPr id="14340" name="Slide Number Placeholder 4"/>
          <p:cNvSpPr>
            <a:spLocks noGrp="1"/>
          </p:cNvSpPr>
          <p:nvPr>
            <p:ph type="sldNum" sz="quarter" idx="12"/>
          </p:nvPr>
        </p:nvSpPr>
        <p:spPr bwMode="auto">
          <a:noFill/>
          <a:ln>
            <a:miter lim="800000"/>
            <a:headEnd/>
            <a:tailEnd/>
          </a:ln>
        </p:spPr>
        <p:txBody>
          <a:bodyPr/>
          <a:lstStyle/>
          <a:p>
            <a:fld id="{5F046302-E95D-48A3-9B9B-6C9D38CE2DA6}" type="slidenum">
              <a:rPr lang="en-US" smtClean="0"/>
              <a:pPr/>
              <a:t>13</a:t>
            </a:fld>
            <a:endParaRPr lang="en-US" smtClean="0"/>
          </a:p>
        </p:txBody>
      </p:sp>
      <p:pic>
        <p:nvPicPr>
          <p:cNvPr id="14341" name="Picture 20" descr="http://www.heroeswelcome.co.uk/images/downloads/logo.png"/>
          <p:cNvPicPr>
            <a:picLocks noChangeAspect="1" noChangeArrowheads="1"/>
          </p:cNvPicPr>
          <p:nvPr/>
        </p:nvPicPr>
        <p:blipFill>
          <a:blip r:embed="rId3" cstate="print"/>
          <a:srcRect/>
          <a:stretch>
            <a:fillRect/>
          </a:stretch>
        </p:blipFill>
        <p:spPr bwMode="auto">
          <a:xfrm>
            <a:off x="485775" y="333375"/>
            <a:ext cx="1079500" cy="7461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28625" y="285750"/>
            <a:ext cx="8229600" cy="1143000"/>
          </a:xfrm>
        </p:spPr>
        <p:txBody>
          <a:bodyPr/>
          <a:lstStyle/>
          <a:p>
            <a:pPr algn="r" eaLnBrk="1" hangingPunct="1"/>
            <a:r>
              <a:rPr lang="en-GB" sz="2900" b="1" smtClean="0"/>
              <a:t>Are you inspired to set up Heroes Welcome?</a:t>
            </a:r>
            <a:br>
              <a:rPr lang="en-GB" sz="2900" b="1" smtClean="0"/>
            </a:br>
            <a:r>
              <a:rPr lang="en-GB" sz="2900" b="1" smtClean="0"/>
              <a:t>It’s as easy as </a:t>
            </a:r>
            <a:r>
              <a:rPr lang="en-GB" sz="4000" b="1" smtClean="0"/>
              <a:t>3</a:t>
            </a:r>
            <a:endParaRPr lang="en-US" sz="2900" b="1" smtClean="0"/>
          </a:p>
        </p:txBody>
      </p:sp>
      <p:sp>
        <p:nvSpPr>
          <p:cNvPr id="3" name="Content Placeholder 2"/>
          <p:cNvSpPr>
            <a:spLocks noGrp="1"/>
          </p:cNvSpPr>
          <p:nvPr>
            <p:ph idx="1"/>
          </p:nvPr>
        </p:nvSpPr>
        <p:spPr>
          <a:xfrm>
            <a:off x="457200" y="1341438"/>
            <a:ext cx="8229600" cy="5087937"/>
          </a:xfrm>
          <a:solidFill>
            <a:schemeClr val="bg2">
              <a:lumMod val="90000"/>
            </a:schemeClr>
          </a:solidFill>
        </p:spPr>
        <p:txBody>
          <a:bodyPr>
            <a:normAutofit/>
          </a:bodyPr>
          <a:lstStyle/>
          <a:p>
            <a:pPr eaLnBrk="1" hangingPunct="1">
              <a:lnSpc>
                <a:spcPct val="70000"/>
              </a:lnSpc>
              <a:buFont typeface="Arial" charset="0"/>
              <a:buNone/>
              <a:defRPr/>
            </a:pPr>
            <a:endParaRPr lang="en-GB" b="1" dirty="0" smtClean="0"/>
          </a:p>
          <a:p>
            <a:pPr eaLnBrk="1" hangingPunct="1">
              <a:lnSpc>
                <a:spcPct val="70000"/>
              </a:lnSpc>
              <a:buFont typeface="Arial" charset="0"/>
              <a:buNone/>
              <a:defRPr/>
            </a:pPr>
            <a:r>
              <a:rPr lang="en-GB" b="1" dirty="0" smtClean="0"/>
              <a:t>Step 3 - Role Out and Maintenance</a:t>
            </a:r>
          </a:p>
          <a:p>
            <a:pPr eaLnBrk="1" hangingPunct="1">
              <a:lnSpc>
                <a:spcPct val="70000"/>
              </a:lnSpc>
              <a:buFont typeface="Arial" charset="0"/>
              <a:buNone/>
              <a:defRPr/>
            </a:pPr>
            <a:endParaRPr lang="en-GB" sz="1500" b="1" dirty="0" smtClean="0"/>
          </a:p>
          <a:p>
            <a:pPr eaLnBrk="1" hangingPunct="1">
              <a:lnSpc>
                <a:spcPct val="70000"/>
              </a:lnSpc>
              <a:spcAft>
                <a:spcPts val="600"/>
              </a:spcAft>
              <a:buFont typeface="Arial" charset="0"/>
              <a:buNone/>
              <a:defRPr/>
            </a:pPr>
            <a:r>
              <a:rPr lang="en-GB" sz="1500" dirty="0" smtClean="0"/>
              <a:t>	</a:t>
            </a:r>
            <a:r>
              <a:rPr lang="en-GB" sz="2400" dirty="0" smtClean="0"/>
              <a:t>Arrange for circulation of stickers and posters</a:t>
            </a:r>
          </a:p>
          <a:p>
            <a:pPr eaLnBrk="1" hangingPunct="1">
              <a:lnSpc>
                <a:spcPct val="70000"/>
              </a:lnSpc>
              <a:spcAft>
                <a:spcPts val="600"/>
              </a:spcAft>
              <a:buFont typeface="Arial" charset="0"/>
              <a:buNone/>
              <a:defRPr/>
            </a:pPr>
            <a:r>
              <a:rPr lang="en-GB" sz="2400" dirty="0" smtClean="0"/>
              <a:t>	Encourage members to download PDF logo for inclusion in their corporate websites</a:t>
            </a:r>
          </a:p>
          <a:p>
            <a:pPr eaLnBrk="1" hangingPunct="1">
              <a:lnSpc>
                <a:spcPct val="70000"/>
              </a:lnSpc>
              <a:spcAft>
                <a:spcPts val="600"/>
              </a:spcAft>
              <a:buFont typeface="Arial" charset="0"/>
              <a:buNone/>
              <a:defRPr/>
            </a:pPr>
            <a:r>
              <a:rPr lang="en-GB" sz="2400" dirty="0" smtClean="0"/>
              <a:t>	Liaise with Website host to update member listings </a:t>
            </a:r>
          </a:p>
          <a:p>
            <a:pPr eaLnBrk="1" hangingPunct="1">
              <a:lnSpc>
                <a:spcPct val="70000"/>
              </a:lnSpc>
              <a:spcAft>
                <a:spcPts val="600"/>
              </a:spcAft>
              <a:buFont typeface="Arial" charset="0"/>
              <a:buNone/>
              <a:defRPr/>
            </a:pPr>
            <a:r>
              <a:rPr lang="en-GB" sz="2400" dirty="0" smtClean="0"/>
              <a:t>	Co-ordinate Press and PR with Heroes Welcome UK</a:t>
            </a:r>
          </a:p>
          <a:p>
            <a:pPr eaLnBrk="1" hangingPunct="1">
              <a:lnSpc>
                <a:spcPct val="70000"/>
              </a:lnSpc>
              <a:spcAft>
                <a:spcPts val="600"/>
              </a:spcAft>
              <a:buFont typeface="Arial" charset="0"/>
              <a:buNone/>
              <a:defRPr/>
            </a:pPr>
            <a:r>
              <a:rPr lang="en-GB" sz="2400" dirty="0" smtClean="0"/>
              <a:t>	Monitor progress and encourage new membership</a:t>
            </a:r>
          </a:p>
          <a:p>
            <a:pPr eaLnBrk="1" hangingPunct="1">
              <a:lnSpc>
                <a:spcPct val="70000"/>
              </a:lnSpc>
              <a:spcAft>
                <a:spcPts val="600"/>
              </a:spcAft>
              <a:buFont typeface="Arial" charset="0"/>
              <a:buNone/>
              <a:defRPr/>
            </a:pPr>
            <a:r>
              <a:rPr lang="en-GB" sz="2400" dirty="0" smtClean="0"/>
              <a:t>	Publicise  your scheme to the British Armed Forces at every opportunity</a:t>
            </a:r>
            <a:endParaRPr lang="en-GB" sz="4700" b="1" dirty="0" smtClean="0"/>
          </a:p>
          <a:p>
            <a:pPr algn="ctr" eaLnBrk="1" hangingPunct="1">
              <a:lnSpc>
                <a:spcPct val="70000"/>
              </a:lnSpc>
              <a:buFont typeface="Arial" charset="0"/>
              <a:buNone/>
              <a:defRPr/>
            </a:pPr>
            <a:r>
              <a:rPr lang="en-GB" sz="4700" b="1" dirty="0" smtClean="0"/>
              <a:t>1-2-3</a:t>
            </a:r>
          </a:p>
          <a:p>
            <a:pPr eaLnBrk="1" hangingPunct="1">
              <a:lnSpc>
                <a:spcPct val="70000"/>
              </a:lnSpc>
              <a:buFont typeface="Arial" charset="0"/>
              <a:buNone/>
              <a:defRPr/>
            </a:pPr>
            <a:r>
              <a:rPr lang="en-GB" sz="1500" dirty="0" smtClean="0"/>
              <a:t>	</a:t>
            </a:r>
          </a:p>
          <a:p>
            <a:pPr eaLnBrk="1" hangingPunct="1">
              <a:lnSpc>
                <a:spcPct val="70000"/>
              </a:lnSpc>
              <a:defRPr/>
            </a:pPr>
            <a:endParaRPr lang="en-US" sz="1500" dirty="0" smtClean="0"/>
          </a:p>
        </p:txBody>
      </p:sp>
      <p:sp>
        <p:nvSpPr>
          <p:cNvPr id="15364" name="Slide Number Placeholder 4"/>
          <p:cNvSpPr>
            <a:spLocks noGrp="1"/>
          </p:cNvSpPr>
          <p:nvPr>
            <p:ph type="sldNum" sz="quarter" idx="12"/>
          </p:nvPr>
        </p:nvSpPr>
        <p:spPr bwMode="auto">
          <a:noFill/>
          <a:ln>
            <a:miter lim="800000"/>
            <a:headEnd/>
            <a:tailEnd/>
          </a:ln>
        </p:spPr>
        <p:txBody>
          <a:bodyPr/>
          <a:lstStyle/>
          <a:p>
            <a:fld id="{9CE740F9-BE1E-421B-B759-490F63843563}" type="slidenum">
              <a:rPr lang="en-US" smtClean="0"/>
              <a:pPr/>
              <a:t>14</a:t>
            </a:fld>
            <a:endParaRPr lang="en-US" smtClean="0"/>
          </a:p>
        </p:txBody>
      </p:sp>
      <p:pic>
        <p:nvPicPr>
          <p:cNvPr id="15365" name="Picture 20" descr="http://www.heroeswelcome.co.uk/images/downloads/logo.png"/>
          <p:cNvPicPr>
            <a:picLocks noChangeAspect="1" noChangeArrowheads="1"/>
          </p:cNvPicPr>
          <p:nvPr/>
        </p:nvPicPr>
        <p:blipFill>
          <a:blip r:embed="rId3" cstate="print"/>
          <a:srcRect/>
          <a:stretch>
            <a:fillRect/>
          </a:stretch>
        </p:blipFill>
        <p:spPr bwMode="auto">
          <a:xfrm>
            <a:off x="485775" y="333375"/>
            <a:ext cx="1079500" cy="7461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785938" y="1714500"/>
          <a:ext cx="5715000" cy="4635501"/>
        </p:xfrm>
        <a:graphic>
          <a:graphicData uri="http://schemas.openxmlformats.org/drawingml/2006/table">
            <a:tbl>
              <a:tblPr/>
              <a:tblGrid>
                <a:gridCol w="5715000"/>
              </a:tblGrid>
              <a:tr h="177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smtClean="0">
                        <a:ln>
                          <a:noFill/>
                        </a:ln>
                        <a:solidFill>
                          <a:schemeClr val="tx1"/>
                        </a:solidFill>
                        <a:effectLst/>
                        <a:latin typeface="Verdana" pitchFamily="-110" charset="0"/>
                        <a:cs typeface="Arial" charset="0"/>
                      </a:endParaRPr>
                    </a:p>
                  </a:txBody>
                  <a:tcPr marL="0" marR="0" marT="0" marB="0" anchor="ctr" horzOverflow="overflow">
                    <a:lnL>
                      <a:noFill/>
                    </a:lnL>
                    <a:lnR>
                      <a:noFill/>
                    </a:lnR>
                    <a:lnT>
                      <a:noFill/>
                    </a:lnT>
                    <a:lnB>
                      <a:noFill/>
                    </a:lnB>
                    <a:lnTlToBr>
                      <a:noFill/>
                    </a:lnTlToBr>
                    <a:lnBlToTr>
                      <a:noFill/>
                    </a:lnBlToTr>
                    <a:solidFill>
                      <a:srgbClr val="FFFFFF"/>
                    </a:solidFill>
                  </a:tcPr>
                </a:tc>
              </a:tr>
              <a:tr h="3922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Verdana" pitchFamily="-110" charset="0"/>
                          <a:cs typeface="Arial" charset="0"/>
                        </a:rPr>
                        <a:t/>
                      </a:r>
                      <a:br>
                        <a:rPr kumimoji="0" lang="en-GB" sz="1000" b="1" i="0" u="none" strike="noStrike" cap="none" normalizeH="0" baseline="0" dirty="0" smtClean="0">
                          <a:ln>
                            <a:noFill/>
                          </a:ln>
                          <a:solidFill>
                            <a:schemeClr val="tx1"/>
                          </a:solidFill>
                          <a:effectLst/>
                          <a:latin typeface="Verdana" pitchFamily="-110" charset="0"/>
                          <a:cs typeface="Arial" charset="0"/>
                        </a:rPr>
                      </a:br>
                      <a:r>
                        <a:rPr kumimoji="0" lang="en-GB" sz="2000" b="1" i="0" u="none" strike="noStrike" cap="none" normalizeH="0" baseline="0" dirty="0" smtClean="0">
                          <a:ln>
                            <a:noFill/>
                          </a:ln>
                          <a:solidFill>
                            <a:srgbClr val="666666"/>
                          </a:solidFill>
                          <a:effectLst/>
                          <a:latin typeface="Verdana" pitchFamily="-110" charset="0"/>
                          <a:cs typeface="Arial" charset="0"/>
                        </a:rPr>
                        <a:t>Welcome to the Heroes Welcome website </a:t>
                      </a:r>
                      <a:endParaRPr kumimoji="0" lang="en-GB" sz="2000" b="1" i="0" u="none" strike="noStrike" cap="none" normalizeH="0" baseline="0" dirty="0" smtClean="0">
                        <a:ln>
                          <a:noFill/>
                        </a:ln>
                        <a:solidFill>
                          <a:schemeClr val="tx1"/>
                        </a:solidFill>
                        <a:effectLst/>
                        <a:latin typeface="Verdana" pitchFamily="-110"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1" u="none" strike="noStrike" cap="none" normalizeH="0" baseline="0" dirty="0" smtClean="0">
                          <a:ln>
                            <a:noFill/>
                          </a:ln>
                          <a:solidFill>
                            <a:schemeClr val="tx1"/>
                          </a:solidFill>
                          <a:effectLst/>
                          <a:latin typeface="Verdana" pitchFamily="-110" charset="0"/>
                          <a:cs typeface="Arial" charset="0"/>
                        </a:rPr>
                        <a:t>Be sure of a Warm Welcome</a:t>
                      </a:r>
                      <a:br>
                        <a:rPr kumimoji="0" lang="en-GB" sz="2000" b="0" i="1" u="none" strike="noStrike" cap="none" normalizeH="0" baseline="0" dirty="0" smtClean="0">
                          <a:ln>
                            <a:noFill/>
                          </a:ln>
                          <a:solidFill>
                            <a:schemeClr val="tx1"/>
                          </a:solidFill>
                          <a:effectLst/>
                          <a:latin typeface="Verdana" pitchFamily="-110" charset="0"/>
                          <a:cs typeface="Arial" charset="0"/>
                        </a:rPr>
                      </a:br>
                      <a:r>
                        <a:rPr kumimoji="0" lang="en-GB" sz="2000" b="0" i="1" u="none" strike="noStrike" cap="none" normalizeH="0" baseline="0" dirty="0" smtClean="0">
                          <a:ln>
                            <a:noFill/>
                          </a:ln>
                          <a:solidFill>
                            <a:schemeClr val="tx1"/>
                          </a:solidFill>
                          <a:effectLst/>
                          <a:latin typeface="Verdana" pitchFamily="-110" charset="0"/>
                          <a:cs typeface="Arial" charset="0"/>
                        </a:rPr>
                        <a:t>at Yorkshire's Premiere Resort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666666"/>
                          </a:solidFill>
                          <a:effectLst/>
                          <a:latin typeface="Verdana" pitchFamily="-110" charset="0"/>
                          <a:cs typeface="Arial" charset="0"/>
                        </a:rPr>
                        <a:t>The aim of the initiative is to give a warm Scarborough welcome</a:t>
                      </a:r>
                      <a:br>
                        <a:rPr kumimoji="0" lang="en-GB" sz="1200" b="0" i="0" u="none" strike="noStrike" cap="none" normalizeH="0" baseline="0" dirty="0" smtClean="0">
                          <a:ln>
                            <a:noFill/>
                          </a:ln>
                          <a:solidFill>
                            <a:srgbClr val="666666"/>
                          </a:solidFill>
                          <a:effectLst/>
                          <a:latin typeface="Verdana" pitchFamily="-110" charset="0"/>
                          <a:cs typeface="Arial" charset="0"/>
                        </a:rPr>
                      </a:br>
                      <a:r>
                        <a:rPr kumimoji="0" lang="en-GB" sz="1200" b="0" i="0" u="none" strike="noStrike" cap="none" normalizeH="0" baseline="0" dirty="0" smtClean="0">
                          <a:ln>
                            <a:noFill/>
                          </a:ln>
                          <a:solidFill>
                            <a:srgbClr val="666666"/>
                          </a:solidFill>
                          <a:effectLst/>
                          <a:latin typeface="Verdana" pitchFamily="-110" charset="0"/>
                          <a:cs typeface="Arial" charset="0"/>
                        </a:rPr>
                        <a:t>and a little quiet acknowledgment to members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666666"/>
                          </a:solidFill>
                          <a:effectLst/>
                          <a:latin typeface="Verdana" pitchFamily="-110" charset="0"/>
                          <a:cs typeface="Arial" charset="0"/>
                        </a:rPr>
                        <a:t>Her Majesty’s Armed Forces </a:t>
                      </a:r>
                      <a:br>
                        <a:rPr kumimoji="0" lang="en-GB" sz="1200" b="0" i="0" u="none" strike="noStrike" cap="none" normalizeH="0" baseline="0" dirty="0" smtClean="0">
                          <a:ln>
                            <a:noFill/>
                          </a:ln>
                          <a:solidFill>
                            <a:srgbClr val="666666"/>
                          </a:solidFill>
                          <a:effectLst/>
                          <a:latin typeface="Verdana" pitchFamily="-110" charset="0"/>
                          <a:cs typeface="Arial" charset="0"/>
                        </a:rPr>
                      </a:br>
                      <a:r>
                        <a:rPr kumimoji="0" lang="en-GB" sz="1200" b="0" i="0" u="none" strike="noStrike" cap="none" normalizeH="0" baseline="0" dirty="0" smtClean="0">
                          <a:ln>
                            <a:noFill/>
                          </a:ln>
                          <a:solidFill>
                            <a:srgbClr val="666666"/>
                          </a:solidFill>
                          <a:effectLst/>
                          <a:latin typeface="Verdana" pitchFamily="-110" charset="0"/>
                          <a:cs typeface="Arial" charset="0"/>
                        </a:rPr>
                        <a:t>who are doing a difficult job in dangerous circumstances.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Verdana" pitchFamily="-110" charset="0"/>
                          <a:cs typeface="Arial" charset="0"/>
                        </a:rPr>
                        <a:t>To view the current list of supporters please </a:t>
                      </a:r>
                      <a:r>
                        <a:rPr kumimoji="0" lang="en-GB" sz="1200" b="0" i="0" u="none" strike="noStrike" cap="none" normalizeH="0" baseline="0" dirty="0" smtClean="0">
                          <a:ln>
                            <a:noFill/>
                          </a:ln>
                          <a:solidFill>
                            <a:srgbClr val="CC3300"/>
                          </a:solidFill>
                          <a:effectLst/>
                          <a:latin typeface="Verdana" pitchFamily="-110" charset="0"/>
                          <a:cs typeface="Arial" charset="0"/>
                          <a:hlinkClick r:id="rId3" action="ppaction://hlinkfile"/>
                        </a:rPr>
                        <a:t>click here</a:t>
                      </a:r>
                      <a:endParaRPr kumimoji="0" lang="en-GB" sz="1200" b="0" i="0" u="none" strike="noStrike" cap="none" normalizeH="0" baseline="0" dirty="0" smtClean="0">
                        <a:ln>
                          <a:noFill/>
                        </a:ln>
                        <a:solidFill>
                          <a:schemeClr val="tx1"/>
                        </a:solidFill>
                        <a:effectLst/>
                        <a:latin typeface="Verdana" pitchFamily="-110"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666666"/>
                          </a:solidFill>
                          <a:effectLst/>
                          <a:latin typeface="Verdana" pitchFamily="-110" charset="0"/>
                          <a:cs typeface="Arial" charset="0"/>
                        </a:rPr>
                        <a:t>When displayed The Heroes logo may indicate an Armed Service Discount</a:t>
                      </a:r>
                      <a:br>
                        <a:rPr kumimoji="0" lang="en-GB" sz="1200" b="0" i="0" u="none" strike="noStrike" cap="none" normalizeH="0" baseline="0" dirty="0" smtClean="0">
                          <a:ln>
                            <a:noFill/>
                          </a:ln>
                          <a:solidFill>
                            <a:srgbClr val="666666"/>
                          </a:solidFill>
                          <a:effectLst/>
                          <a:latin typeface="Verdana" pitchFamily="-110" charset="0"/>
                          <a:cs typeface="Arial" charset="0"/>
                        </a:rPr>
                      </a:br>
                      <a:r>
                        <a:rPr kumimoji="0" lang="en-GB" sz="1200" b="0" i="0" u="none" strike="noStrike" cap="none" normalizeH="0" baseline="0" dirty="0" smtClean="0">
                          <a:ln>
                            <a:noFill/>
                          </a:ln>
                          <a:solidFill>
                            <a:srgbClr val="666666"/>
                          </a:solidFill>
                          <a:effectLst/>
                          <a:latin typeface="Verdana" pitchFamily="-110" charset="0"/>
                          <a:cs typeface="Arial" charset="0"/>
                        </a:rPr>
                        <a:t>or Upgrade Offer or at the very least a warm welcome </a:t>
                      </a:r>
                      <a:endParaRPr kumimoji="0" lang="en-GB" sz="1200" b="0" i="0" u="none" strike="noStrike" cap="none" normalizeH="0" baseline="0" dirty="0" smtClean="0">
                        <a:ln>
                          <a:noFill/>
                        </a:ln>
                        <a:solidFill>
                          <a:schemeClr val="tx1"/>
                        </a:solidFill>
                        <a:effectLst/>
                        <a:latin typeface="Verdana" pitchFamily="-110"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Verdana" pitchFamily="-110" charset="0"/>
                          <a:cs typeface="Arial" charset="0"/>
                        </a:rPr>
                        <a:t>[</a:t>
                      </a:r>
                      <a:r>
                        <a:rPr kumimoji="0" lang="en-GB" sz="1000" b="1" i="0" u="none" strike="noStrike" cap="none" normalizeH="0" baseline="0" dirty="0" smtClean="0">
                          <a:ln>
                            <a:noFill/>
                          </a:ln>
                          <a:solidFill>
                            <a:srgbClr val="CC3300"/>
                          </a:solidFill>
                          <a:effectLst/>
                          <a:latin typeface="Verdana" pitchFamily="-110" charset="0"/>
                          <a:cs typeface="Arial" charset="0"/>
                          <a:hlinkClick r:id="rId4" action="ppaction://hlinkfile"/>
                        </a:rPr>
                        <a:t>back to main UK index</a:t>
                      </a:r>
                      <a:r>
                        <a:rPr kumimoji="0" lang="en-GB" sz="1000" b="0" i="0" u="none" strike="noStrike" cap="none" normalizeH="0" baseline="0" dirty="0" smtClean="0">
                          <a:ln>
                            <a:noFill/>
                          </a:ln>
                          <a:solidFill>
                            <a:schemeClr val="tx1"/>
                          </a:solidFill>
                          <a:effectLst/>
                          <a:latin typeface="Verdana" pitchFamily="-110" charset="0"/>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Verdana" pitchFamily="-110"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Verdana" pitchFamily="-110" charset="0"/>
                          <a:cs typeface="Arial" charset="0"/>
                        </a:rPr>
                        <a:t/>
                      </a:r>
                      <a:br>
                        <a:rPr kumimoji="0" lang="en-GB" sz="1000" b="0" i="0" u="none" strike="noStrike" cap="none" normalizeH="0" baseline="0" dirty="0" smtClean="0">
                          <a:ln>
                            <a:noFill/>
                          </a:ln>
                          <a:solidFill>
                            <a:schemeClr val="tx1"/>
                          </a:solidFill>
                          <a:effectLst/>
                          <a:latin typeface="Verdana" pitchFamily="-110" charset="0"/>
                          <a:cs typeface="Arial" charset="0"/>
                        </a:rPr>
                      </a:br>
                      <a:endParaRPr kumimoji="0" lang="en-GB" sz="1000" b="0" i="0" u="none" strike="noStrike" cap="none" normalizeH="0" baseline="0" dirty="0" smtClean="0">
                        <a:ln>
                          <a:noFill/>
                        </a:ln>
                        <a:solidFill>
                          <a:schemeClr val="tx1"/>
                        </a:solidFill>
                        <a:effectLst/>
                        <a:latin typeface="Verdana" pitchFamily="-110"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Verdana" pitchFamily="-110" charset="0"/>
                          <a:cs typeface="Arial" charset="0"/>
                        </a:rPr>
                        <a:t> </a:t>
                      </a:r>
                    </a:p>
                  </a:txBody>
                  <a:tcPr marL="0" marR="0" marT="0" marB="0" anchor="ctr" horzOverflow="overflow">
                    <a:lnL>
                      <a:noFill/>
                    </a:lnL>
                    <a:lnR>
                      <a:noFill/>
                    </a:lnR>
                    <a:lnT>
                      <a:noFill/>
                    </a:lnT>
                    <a:lnB>
                      <a:noFill/>
                    </a:lnB>
                    <a:lnTlToBr>
                      <a:noFill/>
                    </a:lnTlToBr>
                    <a:lnBlToTr>
                      <a:noFill/>
                    </a:lnBlToTr>
                    <a:solidFill>
                      <a:srgbClr val="FFFFFF"/>
                    </a:solidFill>
                  </a:tcPr>
                </a:tc>
              </a:tr>
              <a:tr h="534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Verdana" pitchFamily="-110"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Verdana" pitchFamily="-110" charset="0"/>
                          <a:cs typeface="Arial" charset="0"/>
                        </a:rPr>
                        <a:t>All information ©2009 Heroes Welcome UK | website by </a:t>
                      </a:r>
                      <a:r>
                        <a:rPr kumimoji="0" lang="en-GB" sz="1000" b="0" i="0" u="none" strike="noStrike" cap="none" normalizeH="0" baseline="0" dirty="0" smtClean="0">
                          <a:ln>
                            <a:noFill/>
                          </a:ln>
                          <a:solidFill>
                            <a:srgbClr val="CC3300"/>
                          </a:solidFill>
                          <a:effectLst/>
                          <a:latin typeface="Verdana" pitchFamily="-110" charset="0"/>
                          <a:cs typeface="Arial" charset="0"/>
                          <a:hlinkClick r:id="rId5"/>
                        </a:rPr>
                        <a:t>bettondesign.co.uk</a:t>
                      </a:r>
                      <a:r>
                        <a:rPr kumimoji="0" lang="en-GB" sz="1000" b="0" i="0" u="none" strike="noStrike" cap="none" normalizeH="0" baseline="0" dirty="0" smtClean="0">
                          <a:ln>
                            <a:noFill/>
                          </a:ln>
                          <a:solidFill>
                            <a:schemeClr val="tx1"/>
                          </a:solidFill>
                          <a:effectLst/>
                          <a:latin typeface="Verdana" pitchFamily="-110" charset="0"/>
                          <a:cs typeface="Arial" charset="0"/>
                        </a:rPr>
                        <a:t> </a:t>
                      </a:r>
                    </a:p>
                  </a:txBody>
                  <a:tcPr marL="0" marR="0" marT="0" marB="0" anchor="ctr" horzOverflow="overflow">
                    <a:lnL>
                      <a:noFill/>
                    </a:lnL>
                    <a:lnR>
                      <a:noFill/>
                    </a:lnR>
                    <a:lnT>
                      <a:noFill/>
                    </a:lnT>
                    <a:lnB>
                      <a:noFill/>
                    </a:lnB>
                    <a:lnTlToBr>
                      <a:noFill/>
                    </a:lnTlToBr>
                    <a:lnBlToTr>
                      <a:noFill/>
                    </a:lnBlToTr>
                    <a:solidFill>
                      <a:srgbClr val="FFFFFF"/>
                    </a:solidFill>
                  </a:tcPr>
                </a:tc>
              </a:tr>
            </a:tbl>
          </a:graphicData>
        </a:graphic>
      </p:graphicFrame>
      <p:pic>
        <p:nvPicPr>
          <p:cNvPr id="16390" name="Picture 1" descr="http://www.heroeswelcome.co.uk/scarborough/heroes-welcome.jpg"/>
          <p:cNvPicPr>
            <a:picLocks noChangeAspect="1" noChangeArrowheads="1"/>
          </p:cNvPicPr>
          <p:nvPr/>
        </p:nvPicPr>
        <p:blipFill>
          <a:blip r:embed="rId6" cstate="print"/>
          <a:srcRect/>
          <a:stretch>
            <a:fillRect/>
          </a:stretch>
        </p:blipFill>
        <p:spPr bwMode="auto">
          <a:xfrm>
            <a:off x="714375" y="500063"/>
            <a:ext cx="7620000" cy="1785937"/>
          </a:xfrm>
          <a:prstGeom prst="rect">
            <a:avLst/>
          </a:prstGeom>
          <a:noFill/>
          <a:ln w="9525">
            <a:noFill/>
            <a:miter lim="800000"/>
            <a:headEnd/>
            <a:tailEnd/>
          </a:ln>
        </p:spPr>
      </p:pic>
      <p:pic>
        <p:nvPicPr>
          <p:cNvPr id="16391" name="Picture 2" descr="Forces Discounts - MOD"/>
          <p:cNvPicPr>
            <a:picLocks noChangeAspect="1" noChangeArrowheads="1"/>
          </p:cNvPicPr>
          <p:nvPr/>
        </p:nvPicPr>
        <p:blipFill>
          <a:blip r:embed="rId7" cstate="print"/>
          <a:srcRect/>
          <a:stretch>
            <a:fillRect/>
          </a:stretch>
        </p:blipFill>
        <p:spPr bwMode="auto">
          <a:xfrm>
            <a:off x="1643063" y="5357813"/>
            <a:ext cx="1000125" cy="428625"/>
          </a:xfrm>
          <a:prstGeom prst="rect">
            <a:avLst/>
          </a:prstGeom>
          <a:noFill/>
          <a:ln w="9525">
            <a:noFill/>
            <a:miter lim="800000"/>
            <a:headEnd/>
            <a:tailEnd/>
          </a:ln>
        </p:spPr>
      </p:pic>
      <p:pic>
        <p:nvPicPr>
          <p:cNvPr id="16392" name="Picture 3" descr="Yorkshire Moors and Coast Partnership"/>
          <p:cNvPicPr>
            <a:picLocks noChangeAspect="1" noChangeArrowheads="1"/>
          </p:cNvPicPr>
          <p:nvPr/>
        </p:nvPicPr>
        <p:blipFill>
          <a:blip r:embed="rId8" cstate="print"/>
          <a:srcRect/>
          <a:stretch>
            <a:fillRect/>
          </a:stretch>
        </p:blipFill>
        <p:spPr bwMode="auto">
          <a:xfrm>
            <a:off x="4357688" y="5286375"/>
            <a:ext cx="714375" cy="428625"/>
          </a:xfrm>
          <a:prstGeom prst="rect">
            <a:avLst/>
          </a:prstGeom>
          <a:noFill/>
          <a:ln w="9525">
            <a:noFill/>
            <a:miter lim="800000"/>
            <a:headEnd/>
            <a:tailEnd/>
          </a:ln>
        </p:spPr>
      </p:pic>
      <p:pic>
        <p:nvPicPr>
          <p:cNvPr id="16393" name="Picture 4" descr="Scarborough Rennaissance"/>
          <p:cNvPicPr>
            <a:picLocks noChangeAspect="1" noChangeArrowheads="1"/>
          </p:cNvPicPr>
          <p:nvPr/>
        </p:nvPicPr>
        <p:blipFill>
          <a:blip r:embed="rId9" cstate="print"/>
          <a:srcRect/>
          <a:stretch>
            <a:fillRect/>
          </a:stretch>
        </p:blipFill>
        <p:spPr bwMode="auto">
          <a:xfrm>
            <a:off x="7000875" y="5286375"/>
            <a:ext cx="714375" cy="428625"/>
          </a:xfrm>
          <a:prstGeom prst="rect">
            <a:avLst/>
          </a:prstGeom>
          <a:noFill/>
          <a:ln w="9525">
            <a:noFill/>
            <a:miter lim="800000"/>
            <a:headEnd/>
            <a:tailEnd/>
          </a:ln>
        </p:spPr>
      </p:pic>
      <p:pic>
        <p:nvPicPr>
          <p:cNvPr id="16394" name="Picture 5" descr="scarborough borough council"/>
          <p:cNvPicPr>
            <a:picLocks noChangeAspect="1" noChangeArrowheads="1"/>
          </p:cNvPicPr>
          <p:nvPr/>
        </p:nvPicPr>
        <p:blipFill>
          <a:blip r:embed="rId10" cstate="print"/>
          <a:srcRect/>
          <a:stretch>
            <a:fillRect/>
          </a:stretch>
        </p:blipFill>
        <p:spPr bwMode="auto">
          <a:xfrm>
            <a:off x="7786688" y="5286375"/>
            <a:ext cx="714375" cy="428625"/>
          </a:xfrm>
          <a:prstGeom prst="rect">
            <a:avLst/>
          </a:prstGeom>
          <a:noFill/>
          <a:ln w="9525">
            <a:noFill/>
            <a:miter lim="800000"/>
            <a:headEnd/>
            <a:tailEnd/>
          </a:ln>
        </p:spPr>
      </p:pic>
      <p:pic>
        <p:nvPicPr>
          <p:cNvPr id="16395" name="Picture 6" descr="Scarborough Evening News"/>
          <p:cNvPicPr>
            <a:picLocks noChangeAspect="1" noChangeArrowheads="1"/>
          </p:cNvPicPr>
          <p:nvPr/>
        </p:nvPicPr>
        <p:blipFill>
          <a:blip r:embed="rId11" cstate="print"/>
          <a:srcRect/>
          <a:stretch>
            <a:fillRect/>
          </a:stretch>
        </p:blipFill>
        <p:spPr bwMode="auto">
          <a:xfrm>
            <a:off x="6072188" y="5357813"/>
            <a:ext cx="714375" cy="428625"/>
          </a:xfrm>
          <a:prstGeom prst="rect">
            <a:avLst/>
          </a:prstGeom>
          <a:noFill/>
          <a:ln w="9525">
            <a:noFill/>
            <a:miter lim="800000"/>
            <a:headEnd/>
            <a:tailEnd/>
          </a:ln>
        </p:spPr>
      </p:pic>
      <p:pic>
        <p:nvPicPr>
          <p:cNvPr id="16396" name="Picture 7" descr="Forum For Tourism"/>
          <p:cNvPicPr>
            <a:picLocks noChangeAspect="1" noChangeArrowheads="1"/>
          </p:cNvPicPr>
          <p:nvPr/>
        </p:nvPicPr>
        <p:blipFill>
          <a:blip r:embed="rId12" cstate="print"/>
          <a:srcRect/>
          <a:stretch>
            <a:fillRect/>
          </a:stretch>
        </p:blipFill>
        <p:spPr bwMode="auto">
          <a:xfrm>
            <a:off x="5214938" y="5286375"/>
            <a:ext cx="714375" cy="428625"/>
          </a:xfrm>
          <a:prstGeom prst="rect">
            <a:avLst/>
          </a:prstGeom>
          <a:noFill/>
          <a:ln w="9525">
            <a:noFill/>
            <a:miter lim="800000"/>
            <a:headEnd/>
            <a:tailEnd/>
          </a:ln>
        </p:spPr>
      </p:pic>
      <p:pic>
        <p:nvPicPr>
          <p:cNvPr id="16397" name="Picture 8" descr="Help for Heroes"/>
          <p:cNvPicPr>
            <a:picLocks noChangeAspect="1" noChangeArrowheads="1"/>
          </p:cNvPicPr>
          <p:nvPr/>
        </p:nvPicPr>
        <p:blipFill>
          <a:blip r:embed="rId13" cstate="print"/>
          <a:srcRect/>
          <a:stretch>
            <a:fillRect/>
          </a:stretch>
        </p:blipFill>
        <p:spPr bwMode="auto">
          <a:xfrm>
            <a:off x="3500438" y="5286375"/>
            <a:ext cx="714375" cy="428625"/>
          </a:xfrm>
          <a:prstGeom prst="rect">
            <a:avLst/>
          </a:prstGeom>
          <a:noFill/>
          <a:ln w="9525">
            <a:noFill/>
            <a:miter lim="800000"/>
            <a:headEnd/>
            <a:tailEnd/>
          </a:ln>
        </p:spPr>
      </p:pic>
      <p:pic>
        <p:nvPicPr>
          <p:cNvPr id="16398" name="Picture 9" descr="Scarborough Hospitality Association"/>
          <p:cNvPicPr>
            <a:picLocks noChangeAspect="1" noChangeArrowheads="1"/>
          </p:cNvPicPr>
          <p:nvPr/>
        </p:nvPicPr>
        <p:blipFill>
          <a:blip r:embed="rId14" cstate="print"/>
          <a:srcRect/>
          <a:stretch>
            <a:fillRect/>
          </a:stretch>
        </p:blipFill>
        <p:spPr bwMode="auto">
          <a:xfrm>
            <a:off x="785813" y="5286375"/>
            <a:ext cx="714375" cy="428625"/>
          </a:xfrm>
          <a:prstGeom prst="rect">
            <a:avLst/>
          </a:prstGeom>
          <a:noFill/>
          <a:ln w="9525">
            <a:noFill/>
            <a:miter lim="800000"/>
            <a:headEnd/>
            <a:tailEnd/>
          </a:ln>
        </p:spPr>
      </p:pic>
      <p:pic>
        <p:nvPicPr>
          <p:cNvPr id="16399" name="Picture 10" descr="betton design icon"/>
          <p:cNvPicPr>
            <a:picLocks noChangeAspect="1" noChangeArrowheads="1"/>
          </p:cNvPicPr>
          <p:nvPr/>
        </p:nvPicPr>
        <p:blipFill>
          <a:blip r:embed="rId15" cstate="print"/>
          <a:srcRect/>
          <a:stretch>
            <a:fillRect/>
          </a:stretch>
        </p:blipFill>
        <p:spPr bwMode="auto">
          <a:xfrm>
            <a:off x="2857500" y="6215063"/>
            <a:ext cx="457200" cy="285750"/>
          </a:xfrm>
          <a:prstGeom prst="rect">
            <a:avLst/>
          </a:prstGeom>
          <a:noFill/>
          <a:ln w="9525">
            <a:noFill/>
            <a:miter lim="800000"/>
            <a:headEnd/>
            <a:tailEnd/>
          </a:ln>
        </p:spPr>
      </p:pic>
      <p:sp>
        <p:nvSpPr>
          <p:cNvPr id="16400" name="Title 14"/>
          <p:cNvSpPr>
            <a:spLocks noGrp="1"/>
          </p:cNvSpPr>
          <p:nvPr>
            <p:ph type="title"/>
          </p:nvPr>
        </p:nvSpPr>
        <p:spPr>
          <a:xfrm>
            <a:off x="457200" y="274638"/>
            <a:ext cx="8229600" cy="511175"/>
          </a:xfrm>
        </p:spPr>
        <p:txBody>
          <a:bodyPr/>
          <a:lstStyle/>
          <a:p>
            <a:pPr algn="l" eaLnBrk="1" hangingPunct="1"/>
            <a:r>
              <a:rPr lang="en-GB" sz="1600" smtClean="0"/>
              <a:t>Example of a Regional Web Page</a:t>
            </a:r>
          </a:p>
        </p:txBody>
      </p:sp>
      <p:pic>
        <p:nvPicPr>
          <p:cNvPr id="16401" name="Picture 18" descr="Royal British Legion">
            <a:hlinkClick r:id="rId16"/>
          </p:cNvPr>
          <p:cNvPicPr>
            <a:picLocks noChangeAspect="1" noChangeArrowheads="1"/>
          </p:cNvPicPr>
          <p:nvPr/>
        </p:nvPicPr>
        <p:blipFill>
          <a:blip r:embed="rId17" cstate="print"/>
          <a:srcRect/>
          <a:stretch>
            <a:fillRect/>
          </a:stretch>
        </p:blipFill>
        <p:spPr bwMode="auto">
          <a:xfrm>
            <a:off x="2857500" y="5357813"/>
            <a:ext cx="357188" cy="357187"/>
          </a:xfrm>
          <a:prstGeom prst="rect">
            <a:avLst/>
          </a:prstGeom>
          <a:noFill/>
          <a:ln w="9525">
            <a:noFill/>
            <a:miter lim="800000"/>
            <a:headEnd/>
            <a:tailEnd/>
          </a:ln>
        </p:spPr>
      </p:pic>
      <p:sp>
        <p:nvSpPr>
          <p:cNvPr id="16402" name="Slide Number Placeholder 14"/>
          <p:cNvSpPr>
            <a:spLocks noGrp="1"/>
          </p:cNvSpPr>
          <p:nvPr>
            <p:ph type="sldNum" sz="quarter" idx="12"/>
          </p:nvPr>
        </p:nvSpPr>
        <p:spPr bwMode="auto">
          <a:noFill/>
          <a:ln>
            <a:miter lim="800000"/>
            <a:headEnd/>
            <a:tailEnd/>
          </a:ln>
        </p:spPr>
        <p:txBody>
          <a:bodyPr/>
          <a:lstStyle/>
          <a:p>
            <a:fld id="{FEF28EAC-361A-4B7B-9AE4-C7364D567EB0}" type="slidenum">
              <a:rPr lang="en-US" smtClean="0"/>
              <a:pPr/>
              <a:t>15</a:t>
            </a:fld>
            <a:endParaRPr lang="en-US" smtClean="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z="4000" b="1" smtClean="0"/>
              <a:t>Frequently Asked Questions</a:t>
            </a:r>
            <a:r>
              <a:rPr lang="en-US" sz="4000" smtClean="0"/>
              <a:t/>
            </a:r>
            <a:br>
              <a:rPr lang="en-US" sz="4000" smtClean="0"/>
            </a:br>
            <a:endParaRPr lang="en-US" sz="4000" b="1" smtClean="0"/>
          </a:p>
        </p:txBody>
      </p:sp>
      <p:sp>
        <p:nvSpPr>
          <p:cNvPr id="14339" name="Content Placeholder 2"/>
          <p:cNvSpPr>
            <a:spLocks noGrp="1"/>
          </p:cNvSpPr>
          <p:nvPr>
            <p:ph idx="1"/>
          </p:nvPr>
        </p:nvSpPr>
        <p:spPr>
          <a:xfrm>
            <a:off x="468313" y="1285875"/>
            <a:ext cx="8280400" cy="5143500"/>
          </a:xfrm>
          <a:solidFill>
            <a:schemeClr val="bg2">
              <a:lumMod val="90000"/>
            </a:schemeClr>
          </a:solidFill>
        </p:spPr>
        <p:txBody>
          <a:bodyPr/>
          <a:lstStyle/>
          <a:p>
            <a:pPr eaLnBrk="1" hangingPunct="1">
              <a:buFont typeface="Arial" charset="0"/>
              <a:buNone/>
              <a:defRPr/>
            </a:pPr>
            <a:r>
              <a:rPr lang="en-GB" sz="1600" b="1" dirty="0" smtClean="0"/>
              <a:t>Is there anything like Heroes Welcome in existence? </a:t>
            </a:r>
            <a:r>
              <a:rPr lang="en-GB" sz="1600" i="1" dirty="0" smtClean="0"/>
              <a:t>Not in the UK, we believe that we are</a:t>
            </a:r>
          </a:p>
          <a:p>
            <a:pPr eaLnBrk="1" hangingPunct="1">
              <a:buFont typeface="Arial" charset="0"/>
              <a:buNone/>
              <a:defRPr/>
            </a:pPr>
            <a:r>
              <a:rPr lang="en-GB" sz="1600" i="1" dirty="0" smtClean="0"/>
              <a:t>unique in creating a simple method  for communities to  show support  and acknowledgment </a:t>
            </a:r>
          </a:p>
          <a:p>
            <a:pPr eaLnBrk="1" hangingPunct="1">
              <a:buFont typeface="Arial" charset="0"/>
              <a:buNone/>
              <a:defRPr/>
            </a:pPr>
            <a:r>
              <a:rPr lang="en-GB" sz="1600" i="1" dirty="0" smtClean="0"/>
              <a:t>towards the British Armed Forces.</a:t>
            </a:r>
          </a:p>
          <a:p>
            <a:pPr eaLnBrk="1" hangingPunct="1">
              <a:buFont typeface="Arial" charset="0"/>
              <a:buNone/>
              <a:defRPr/>
            </a:pPr>
            <a:r>
              <a:rPr lang="en-GB" sz="1600" b="1" dirty="0" smtClean="0"/>
              <a:t>Are you a charity? </a:t>
            </a:r>
            <a:r>
              <a:rPr lang="en-GB" sz="1600" i="1" dirty="0" smtClean="0"/>
              <a:t>No, we have no fund raising aims, however we do support Military Charities </a:t>
            </a:r>
          </a:p>
          <a:p>
            <a:pPr eaLnBrk="1" hangingPunct="1">
              <a:buFont typeface="Arial" charset="0"/>
              <a:buNone/>
              <a:defRPr/>
            </a:pPr>
            <a:r>
              <a:rPr lang="en-GB" sz="1600" i="1" dirty="0" smtClean="0"/>
              <a:t>such as:  Help for Heroes, the Royal British Legion and SSAFA.</a:t>
            </a:r>
          </a:p>
          <a:p>
            <a:pPr eaLnBrk="1" hangingPunct="1">
              <a:buFont typeface="Arial" charset="0"/>
              <a:buNone/>
              <a:defRPr/>
            </a:pPr>
            <a:r>
              <a:rPr lang="en-GB" sz="1600" b="1" dirty="0" smtClean="0"/>
              <a:t>What do the Troops make of  Heroes Welcome? </a:t>
            </a:r>
            <a:r>
              <a:rPr lang="en-GB" sz="1600" i="1" dirty="0" smtClean="0"/>
              <a:t>We have had thousands of messages of support </a:t>
            </a:r>
          </a:p>
          <a:p>
            <a:pPr eaLnBrk="1" hangingPunct="1">
              <a:buFont typeface="Arial" charset="0"/>
              <a:buNone/>
              <a:defRPr/>
            </a:pPr>
            <a:r>
              <a:rPr lang="en-GB" sz="1600" i="1" dirty="0" smtClean="0"/>
              <a:t>from troops and members of the public. A common observation is, why aren't other places doing </a:t>
            </a:r>
          </a:p>
          <a:p>
            <a:pPr eaLnBrk="1" hangingPunct="1">
              <a:buFont typeface="Arial" charset="0"/>
              <a:buNone/>
              <a:defRPr/>
            </a:pPr>
            <a:r>
              <a:rPr lang="en-GB" sz="1600" i="1" dirty="0" smtClean="0"/>
              <a:t>something similar, well now they are!</a:t>
            </a:r>
          </a:p>
          <a:p>
            <a:pPr eaLnBrk="1" hangingPunct="1">
              <a:buFont typeface="Arial" charset="0"/>
              <a:buNone/>
              <a:defRPr/>
            </a:pPr>
            <a:r>
              <a:rPr lang="en-GB" sz="1600" b="1" i="1" dirty="0" smtClean="0"/>
              <a:t>Does it cost a lot of time and money to set up? </a:t>
            </a:r>
            <a:r>
              <a:rPr lang="en-GB" sz="1600" i="1" dirty="0" smtClean="0"/>
              <a:t>We don’t think so, around £350.00, including the </a:t>
            </a:r>
          </a:p>
          <a:p>
            <a:pPr eaLnBrk="1" hangingPunct="1">
              <a:buFont typeface="Arial" charset="0"/>
              <a:buNone/>
              <a:defRPr/>
            </a:pPr>
            <a:r>
              <a:rPr lang="en-GB" sz="1600" i="1" dirty="0" smtClean="0"/>
              <a:t>webs site set up and 500 stickers (as at  May 2016).  Once up and running, around an hour a week </a:t>
            </a:r>
          </a:p>
          <a:p>
            <a:pPr eaLnBrk="1" hangingPunct="1">
              <a:buFont typeface="Arial" charset="0"/>
              <a:buNone/>
              <a:defRPr/>
            </a:pPr>
            <a:r>
              <a:rPr lang="en-GB" sz="1600" i="1" dirty="0" smtClean="0"/>
              <a:t>is all that is required to update and manage the scheme.</a:t>
            </a:r>
          </a:p>
          <a:p>
            <a:pPr eaLnBrk="1" hangingPunct="1">
              <a:buFont typeface="Arial" charset="0"/>
              <a:buNone/>
              <a:defRPr/>
            </a:pPr>
            <a:r>
              <a:rPr lang="en-GB" sz="1600" b="1" dirty="0" smtClean="0"/>
              <a:t>Can we change the logo? </a:t>
            </a:r>
            <a:r>
              <a:rPr lang="en-GB" sz="1600" i="1" dirty="0" smtClean="0"/>
              <a:t>Not really, service personnel moving around the UK need to be able to</a:t>
            </a:r>
          </a:p>
          <a:p>
            <a:pPr eaLnBrk="1" hangingPunct="1">
              <a:buFont typeface="Arial" charset="0"/>
              <a:buNone/>
              <a:defRPr/>
            </a:pPr>
            <a:r>
              <a:rPr lang="en-GB" sz="1600" i="1" dirty="0" smtClean="0"/>
              <a:t>identify with the scheme.  However, your posters can include whatever you feel appropriate to be </a:t>
            </a:r>
          </a:p>
          <a:p>
            <a:pPr eaLnBrk="1" hangingPunct="1">
              <a:buFont typeface="Arial" charset="0"/>
              <a:buNone/>
              <a:defRPr/>
            </a:pPr>
            <a:r>
              <a:rPr lang="en-GB" sz="1600" i="1" dirty="0" smtClean="0"/>
              <a:t>attractive to your local service groupings i.e. RN, Royal Marines, Army, RAF etc.</a:t>
            </a:r>
            <a:r>
              <a:rPr lang="en-GB" sz="1600" dirty="0" smtClean="0"/>
              <a:t>  </a:t>
            </a:r>
            <a:endParaRPr lang="en-US" sz="1600" dirty="0" smtClean="0"/>
          </a:p>
          <a:p>
            <a:pPr eaLnBrk="1" hangingPunct="1">
              <a:buFont typeface="Arial" charset="0"/>
              <a:buNone/>
              <a:defRPr/>
            </a:pPr>
            <a:r>
              <a:rPr lang="en-GB" sz="1600" b="1" i="1" dirty="0" smtClean="0"/>
              <a:t>How do we fund this? </a:t>
            </a:r>
            <a:r>
              <a:rPr lang="en-GB" sz="1600" i="1" dirty="0" smtClean="0"/>
              <a:t>You may choose to:  Ask for donations, sell  the stickers on at say 50p each </a:t>
            </a:r>
          </a:p>
          <a:p>
            <a:pPr eaLnBrk="1" hangingPunct="1">
              <a:buFont typeface="Arial" charset="0"/>
              <a:buNone/>
              <a:defRPr/>
            </a:pPr>
            <a:r>
              <a:rPr lang="en-GB" sz="1600" i="1" dirty="0" smtClean="0"/>
              <a:t>or  you might wish to add it to your Armed Forces Day Budget  as part of  the funding submission. </a:t>
            </a:r>
          </a:p>
          <a:p>
            <a:pPr eaLnBrk="1" hangingPunct="1">
              <a:buFont typeface="Arial" charset="0"/>
              <a:buNone/>
              <a:defRPr/>
            </a:pPr>
            <a:r>
              <a:rPr lang="en-GB" sz="1600" b="1" dirty="0" smtClean="0"/>
              <a:t>Any complaints or adverse comment? </a:t>
            </a:r>
            <a:r>
              <a:rPr lang="en-GB" sz="1600" dirty="0" smtClean="0"/>
              <a:t>Up to now we have had no record of either.</a:t>
            </a:r>
          </a:p>
        </p:txBody>
      </p:sp>
      <p:sp>
        <p:nvSpPr>
          <p:cNvPr id="17412" name="Slide Number Placeholder 4"/>
          <p:cNvSpPr>
            <a:spLocks noGrp="1"/>
          </p:cNvSpPr>
          <p:nvPr>
            <p:ph type="sldNum" sz="quarter" idx="12"/>
          </p:nvPr>
        </p:nvSpPr>
        <p:spPr bwMode="auto">
          <a:noFill/>
          <a:ln>
            <a:miter lim="800000"/>
            <a:headEnd/>
            <a:tailEnd/>
          </a:ln>
        </p:spPr>
        <p:txBody>
          <a:bodyPr/>
          <a:lstStyle/>
          <a:p>
            <a:fld id="{0A769552-48F8-4BB3-AB0E-8961F83B17AE}" type="slidenum">
              <a:rPr lang="en-US" smtClean="0"/>
              <a:pPr/>
              <a:t>16</a:t>
            </a:fld>
            <a:endParaRPr lang="en-US" smtClean="0"/>
          </a:p>
        </p:txBody>
      </p:sp>
      <p:pic>
        <p:nvPicPr>
          <p:cNvPr id="17413" name="Picture 20" descr="http://www.heroeswelcome.co.uk/images/downloads/logo.png"/>
          <p:cNvPicPr>
            <a:picLocks noChangeAspect="1" noChangeArrowheads="1"/>
          </p:cNvPicPr>
          <p:nvPr/>
        </p:nvPicPr>
        <p:blipFill>
          <a:blip r:embed="rId3" cstate="print"/>
          <a:srcRect/>
          <a:stretch>
            <a:fillRect/>
          </a:stretch>
        </p:blipFill>
        <p:spPr bwMode="auto">
          <a:xfrm>
            <a:off x="485775" y="333375"/>
            <a:ext cx="1079500" cy="7461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anim calcmode="lin" valueType="num">
                                      <p:cBhvr additive="base">
                                        <p:cTn id="11"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33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anim calcmode="lin" valueType="num">
                                      <p:cBhvr additive="base">
                                        <p:cTn id="15"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339">
                                            <p:txEl>
                                              <p:pRg st="3" end="3"/>
                                            </p:txEl>
                                          </p:spTgt>
                                        </p:tgtEl>
                                        <p:attrNameLst>
                                          <p:attrName>style.visibility</p:attrName>
                                        </p:attrNameLst>
                                      </p:cBhvr>
                                      <p:to>
                                        <p:strVal val="visible"/>
                                      </p:to>
                                    </p:set>
                                    <p:anim calcmode="lin" valueType="num">
                                      <p:cBhvr additive="base">
                                        <p:cTn id="21"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339">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339">
                                            <p:txEl>
                                              <p:pRg st="4" end="4"/>
                                            </p:txEl>
                                          </p:spTgt>
                                        </p:tgtEl>
                                        <p:attrNameLst>
                                          <p:attrName>style.visibility</p:attrName>
                                        </p:attrNameLst>
                                      </p:cBhvr>
                                      <p:to>
                                        <p:strVal val="visible"/>
                                      </p:to>
                                    </p:set>
                                    <p:anim calcmode="lin" valueType="num">
                                      <p:cBhvr additive="base">
                                        <p:cTn id="25"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339">
                                            <p:txEl>
                                              <p:pRg st="5" end="5"/>
                                            </p:txEl>
                                          </p:spTgt>
                                        </p:tgtEl>
                                        <p:attrNameLst>
                                          <p:attrName>style.visibility</p:attrName>
                                        </p:attrNameLst>
                                      </p:cBhvr>
                                      <p:to>
                                        <p:strVal val="visible"/>
                                      </p:to>
                                    </p:set>
                                    <p:anim calcmode="lin" valueType="num">
                                      <p:cBhvr additive="base">
                                        <p:cTn id="31"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339">
                                            <p:txEl>
                                              <p:pRg st="6" end="6"/>
                                            </p:txEl>
                                          </p:spTgt>
                                        </p:tgtEl>
                                        <p:attrNameLst>
                                          <p:attrName>style.visibility</p:attrName>
                                        </p:attrNameLst>
                                      </p:cBhvr>
                                      <p:to>
                                        <p:strVal val="visible"/>
                                      </p:to>
                                    </p:set>
                                    <p:anim calcmode="lin" valueType="num">
                                      <p:cBhvr additive="base">
                                        <p:cTn id="35" dur="5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339">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339">
                                            <p:txEl>
                                              <p:pRg st="7" end="7"/>
                                            </p:txEl>
                                          </p:spTgt>
                                        </p:tgtEl>
                                        <p:attrNameLst>
                                          <p:attrName>style.visibility</p:attrName>
                                        </p:attrNameLst>
                                      </p:cBhvr>
                                      <p:to>
                                        <p:strVal val="visible"/>
                                      </p:to>
                                    </p:set>
                                    <p:anim calcmode="lin" valueType="num">
                                      <p:cBhvr additive="base">
                                        <p:cTn id="39" dur="500" fill="hold"/>
                                        <p:tgtEl>
                                          <p:spTgt spid="14339">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33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4339">
                                            <p:txEl>
                                              <p:pRg st="8" end="8"/>
                                            </p:txEl>
                                          </p:spTgt>
                                        </p:tgtEl>
                                        <p:attrNameLst>
                                          <p:attrName>style.visibility</p:attrName>
                                        </p:attrNameLst>
                                      </p:cBhvr>
                                      <p:to>
                                        <p:strVal val="visible"/>
                                      </p:to>
                                    </p:set>
                                    <p:anim calcmode="lin" valueType="num">
                                      <p:cBhvr additive="base">
                                        <p:cTn id="45" dur="500" fill="hold"/>
                                        <p:tgtEl>
                                          <p:spTgt spid="14339">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4339">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4339">
                                            <p:txEl>
                                              <p:pRg st="9" end="9"/>
                                            </p:txEl>
                                          </p:spTgt>
                                        </p:tgtEl>
                                        <p:attrNameLst>
                                          <p:attrName>style.visibility</p:attrName>
                                        </p:attrNameLst>
                                      </p:cBhvr>
                                      <p:to>
                                        <p:strVal val="visible"/>
                                      </p:to>
                                    </p:set>
                                    <p:anim calcmode="lin" valueType="num">
                                      <p:cBhvr additive="base">
                                        <p:cTn id="49" dur="500" fill="hold"/>
                                        <p:tgtEl>
                                          <p:spTgt spid="14339">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339">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4339">
                                            <p:txEl>
                                              <p:pRg st="10" end="10"/>
                                            </p:txEl>
                                          </p:spTgt>
                                        </p:tgtEl>
                                        <p:attrNameLst>
                                          <p:attrName>style.visibility</p:attrName>
                                        </p:attrNameLst>
                                      </p:cBhvr>
                                      <p:to>
                                        <p:strVal val="visible"/>
                                      </p:to>
                                    </p:set>
                                    <p:anim calcmode="lin" valueType="num">
                                      <p:cBhvr additive="base">
                                        <p:cTn id="53" dur="500" fill="hold"/>
                                        <p:tgtEl>
                                          <p:spTgt spid="14339">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433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4339">
                                            <p:txEl>
                                              <p:pRg st="11" end="11"/>
                                            </p:txEl>
                                          </p:spTgt>
                                        </p:tgtEl>
                                        <p:attrNameLst>
                                          <p:attrName>style.visibility</p:attrName>
                                        </p:attrNameLst>
                                      </p:cBhvr>
                                      <p:to>
                                        <p:strVal val="visible"/>
                                      </p:to>
                                    </p:set>
                                    <p:anim calcmode="lin" valueType="num">
                                      <p:cBhvr additive="base">
                                        <p:cTn id="59" dur="500" fill="hold"/>
                                        <p:tgtEl>
                                          <p:spTgt spid="14339">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339">
                                            <p:txEl>
                                              <p:pRg st="11" end="11"/>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4339">
                                            <p:txEl>
                                              <p:pRg st="12" end="12"/>
                                            </p:txEl>
                                          </p:spTgt>
                                        </p:tgtEl>
                                        <p:attrNameLst>
                                          <p:attrName>style.visibility</p:attrName>
                                        </p:attrNameLst>
                                      </p:cBhvr>
                                      <p:to>
                                        <p:strVal val="visible"/>
                                      </p:to>
                                    </p:set>
                                    <p:anim calcmode="lin" valueType="num">
                                      <p:cBhvr additive="base">
                                        <p:cTn id="63" dur="500" fill="hold"/>
                                        <p:tgtEl>
                                          <p:spTgt spid="14339">
                                            <p:txEl>
                                              <p:pRg st="12" end="1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4339">
                                            <p:txEl>
                                              <p:pRg st="12" end="12"/>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4339">
                                            <p:txEl>
                                              <p:pRg st="13" end="13"/>
                                            </p:txEl>
                                          </p:spTgt>
                                        </p:tgtEl>
                                        <p:attrNameLst>
                                          <p:attrName>style.visibility</p:attrName>
                                        </p:attrNameLst>
                                      </p:cBhvr>
                                      <p:to>
                                        <p:strVal val="visible"/>
                                      </p:to>
                                    </p:set>
                                    <p:anim calcmode="lin" valueType="num">
                                      <p:cBhvr additive="base">
                                        <p:cTn id="67" dur="500" fill="hold"/>
                                        <p:tgtEl>
                                          <p:spTgt spid="14339">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4339">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4339">
                                            <p:txEl>
                                              <p:pRg st="14" end="14"/>
                                            </p:txEl>
                                          </p:spTgt>
                                        </p:tgtEl>
                                        <p:attrNameLst>
                                          <p:attrName>style.visibility</p:attrName>
                                        </p:attrNameLst>
                                      </p:cBhvr>
                                      <p:to>
                                        <p:strVal val="visible"/>
                                      </p:to>
                                    </p:set>
                                    <p:anim calcmode="lin" valueType="num">
                                      <p:cBhvr additive="base">
                                        <p:cTn id="73" dur="500" fill="hold"/>
                                        <p:tgtEl>
                                          <p:spTgt spid="14339">
                                            <p:txEl>
                                              <p:pRg st="14" end="1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4339">
                                            <p:txEl>
                                              <p:pRg st="14" end="14"/>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4339">
                                            <p:txEl>
                                              <p:pRg st="15" end="15"/>
                                            </p:txEl>
                                          </p:spTgt>
                                        </p:tgtEl>
                                        <p:attrNameLst>
                                          <p:attrName>style.visibility</p:attrName>
                                        </p:attrNameLst>
                                      </p:cBhvr>
                                      <p:to>
                                        <p:strVal val="visible"/>
                                      </p:to>
                                    </p:set>
                                    <p:anim calcmode="lin" valueType="num">
                                      <p:cBhvr additive="base">
                                        <p:cTn id="77" dur="500" fill="hold"/>
                                        <p:tgtEl>
                                          <p:spTgt spid="14339">
                                            <p:txEl>
                                              <p:pRg st="15" end="15"/>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4339">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14339">
                                            <p:txEl>
                                              <p:pRg st="16" end="16"/>
                                            </p:txEl>
                                          </p:spTgt>
                                        </p:tgtEl>
                                        <p:attrNameLst>
                                          <p:attrName>style.visibility</p:attrName>
                                        </p:attrNameLst>
                                      </p:cBhvr>
                                      <p:to>
                                        <p:strVal val="visible"/>
                                      </p:to>
                                    </p:set>
                                    <p:anim calcmode="lin" valueType="num">
                                      <p:cBhvr additive="base">
                                        <p:cTn id="83" dur="500" fill="hold"/>
                                        <p:tgtEl>
                                          <p:spTgt spid="14339">
                                            <p:txEl>
                                              <p:pRg st="16" end="16"/>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4339">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25000"/>
            </a:schemeClr>
          </a:solidFill>
        </p:spPr>
        <p:txBody>
          <a:bodyPr/>
          <a:lstStyle/>
          <a:p>
            <a:pPr>
              <a:defRPr/>
            </a:pPr>
            <a:r>
              <a:rPr lang="en-GB" sz="4000" b="1" smtClean="0">
                <a:solidFill>
                  <a:schemeClr val="bg1"/>
                </a:solidFill>
              </a:rPr>
              <a:t>Forward &amp; Together As One</a:t>
            </a:r>
          </a:p>
        </p:txBody>
      </p:sp>
      <p:sp>
        <p:nvSpPr>
          <p:cNvPr id="3" name="Content Placeholder 2"/>
          <p:cNvSpPr>
            <a:spLocks noGrp="1"/>
          </p:cNvSpPr>
          <p:nvPr>
            <p:ph idx="1"/>
          </p:nvPr>
        </p:nvSpPr>
        <p:spPr>
          <a:solidFill>
            <a:schemeClr val="bg2">
              <a:lumMod val="90000"/>
            </a:schemeClr>
          </a:solidFill>
          <a:ln>
            <a:solidFill>
              <a:schemeClr val="bg2">
                <a:lumMod val="10000"/>
              </a:schemeClr>
            </a:solidFill>
          </a:ln>
        </p:spPr>
        <p:txBody>
          <a:bodyPr/>
          <a:lstStyle/>
          <a:p>
            <a:pPr algn="ctr">
              <a:buFont typeface="Arial" pitchFamily="34" charset="0"/>
              <a:buNone/>
              <a:defRPr/>
            </a:pPr>
            <a:r>
              <a:rPr lang="en-GB" b="1" dirty="0" smtClean="0">
                <a:ea typeface="+mn-ea"/>
                <a:cs typeface="+mn-cs"/>
              </a:rPr>
              <a:t>The key to success is simplicity and the shared ownership of responsibility.</a:t>
            </a:r>
          </a:p>
          <a:p>
            <a:pPr algn="ctr">
              <a:buFont typeface="Arial" pitchFamily="34" charset="0"/>
              <a:buNone/>
              <a:defRPr/>
            </a:pPr>
            <a:r>
              <a:rPr lang="en-GB" b="1" dirty="0" smtClean="0">
                <a:ea typeface="+mn-ea"/>
                <a:cs typeface="+mn-cs"/>
              </a:rPr>
              <a:t>Each Region bringing its own expertise to bear in order to deliver the common aim of:</a:t>
            </a:r>
          </a:p>
          <a:p>
            <a:pPr algn="ctr">
              <a:buFont typeface="Arial" pitchFamily="34" charset="0"/>
              <a:buNone/>
              <a:defRPr/>
            </a:pPr>
            <a:endParaRPr lang="en-GB" sz="1600" b="1" dirty="0" smtClean="0">
              <a:ea typeface="+mn-ea"/>
              <a:cs typeface="+mn-cs"/>
            </a:endParaRPr>
          </a:p>
          <a:p>
            <a:pPr algn="ctr">
              <a:buFont typeface="Arial" pitchFamily="34" charset="0"/>
              <a:buNone/>
              <a:defRPr/>
            </a:pPr>
            <a:r>
              <a:rPr lang="en-GB" sz="4000" b="1" dirty="0" smtClean="0">
                <a:solidFill>
                  <a:srgbClr val="C00000"/>
                </a:solidFill>
                <a:ea typeface="+mn-ea"/>
                <a:cs typeface="+mn-cs"/>
              </a:rPr>
              <a:t>Providing a Heroes Welcome to The Men and Women of Her Majesty’s Armed Forces</a:t>
            </a:r>
          </a:p>
        </p:txBody>
      </p:sp>
      <p:sp>
        <p:nvSpPr>
          <p:cNvPr id="18436" name="Slide Number Placeholder 5"/>
          <p:cNvSpPr>
            <a:spLocks noGrp="1"/>
          </p:cNvSpPr>
          <p:nvPr>
            <p:ph type="sldNum" sz="quarter" idx="12"/>
          </p:nvPr>
        </p:nvSpPr>
        <p:spPr bwMode="auto">
          <a:noFill/>
          <a:ln>
            <a:miter lim="800000"/>
            <a:headEnd/>
            <a:tailEnd/>
          </a:ln>
        </p:spPr>
        <p:txBody>
          <a:bodyPr/>
          <a:lstStyle/>
          <a:p>
            <a:fld id="{3885B429-E3B1-4542-84FB-D2D00150544B}" type="slidenum">
              <a:rPr lang="en-US" smtClean="0"/>
              <a:pPr/>
              <a:t>17</a:t>
            </a:fld>
            <a:endParaRPr lang="en-US" smtClean="0"/>
          </a:p>
        </p:txBody>
      </p:sp>
      <p:pic>
        <p:nvPicPr>
          <p:cNvPr id="18437" name="Picture 20" descr="http://www.heroeswelcome.co.uk/images/downloads/logo.png"/>
          <p:cNvPicPr>
            <a:picLocks noChangeAspect="1" noChangeArrowheads="1"/>
          </p:cNvPicPr>
          <p:nvPr/>
        </p:nvPicPr>
        <p:blipFill>
          <a:blip r:embed="rId3" cstate="print"/>
          <a:srcRect/>
          <a:stretch>
            <a:fillRect/>
          </a:stretch>
        </p:blipFill>
        <p:spPr bwMode="auto">
          <a:xfrm>
            <a:off x="485775" y="503238"/>
            <a:ext cx="1079500" cy="746125"/>
          </a:xfrm>
          <a:prstGeom prst="rect">
            <a:avLst/>
          </a:prstGeom>
          <a:noFill/>
          <a:ln w="9525">
            <a:noFill/>
            <a:miter lim="800000"/>
            <a:headEnd/>
            <a:tailEnd/>
          </a:ln>
        </p:spPr>
      </p:pic>
      <p:pic>
        <p:nvPicPr>
          <p:cNvPr id="18438" name="Picture 20" descr="http://www.heroeswelcome.co.uk/images/downloads/logo.png"/>
          <p:cNvPicPr>
            <a:picLocks noChangeAspect="1" noChangeArrowheads="1"/>
          </p:cNvPicPr>
          <p:nvPr/>
        </p:nvPicPr>
        <p:blipFill>
          <a:blip r:embed="rId3" cstate="print"/>
          <a:srcRect/>
          <a:stretch>
            <a:fillRect/>
          </a:stretch>
        </p:blipFill>
        <p:spPr bwMode="auto">
          <a:xfrm>
            <a:off x="7566025" y="490538"/>
            <a:ext cx="1081088" cy="7461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68313" y="260350"/>
            <a:ext cx="8229600" cy="706438"/>
          </a:xfrm>
        </p:spPr>
        <p:txBody>
          <a:bodyPr/>
          <a:lstStyle/>
          <a:p>
            <a:r>
              <a:rPr lang="en-GB" smtClean="0"/>
              <a:t/>
            </a:r>
            <a:br>
              <a:rPr lang="en-GB" smtClean="0"/>
            </a:br>
            <a:r>
              <a:rPr lang="en-GB" smtClean="0"/>
              <a:t>       </a:t>
            </a:r>
            <a:r>
              <a:rPr lang="en-GB" b="1" smtClean="0"/>
              <a:t>A Civic’s Guide</a:t>
            </a:r>
            <a:r>
              <a:rPr lang="en-GB" sz="1400" b="1" smtClean="0"/>
              <a:t>  Jules Stutchbury NACO 2009</a:t>
            </a:r>
            <a:r>
              <a:rPr lang="en-GB" smtClean="0"/>
              <a:t/>
            </a:r>
            <a:br>
              <a:rPr lang="en-GB" smtClean="0"/>
            </a:br>
            <a:r>
              <a:rPr lang="en-GB" smtClean="0"/>
              <a:t> </a:t>
            </a:r>
            <a:endParaRPr lang="en-US" smtClean="0"/>
          </a:p>
        </p:txBody>
      </p:sp>
      <p:sp>
        <p:nvSpPr>
          <p:cNvPr id="19459" name="Slide Number Placeholder 3"/>
          <p:cNvSpPr>
            <a:spLocks noGrp="1"/>
          </p:cNvSpPr>
          <p:nvPr>
            <p:ph type="sldNum" sz="quarter" idx="12"/>
          </p:nvPr>
        </p:nvSpPr>
        <p:spPr bwMode="auto">
          <a:noFill/>
          <a:ln>
            <a:miter lim="800000"/>
            <a:headEnd/>
            <a:tailEnd/>
          </a:ln>
        </p:spPr>
        <p:txBody>
          <a:bodyPr/>
          <a:lstStyle/>
          <a:p>
            <a:fld id="{71910727-5917-44BF-87CC-990413757D24}" type="slidenum">
              <a:rPr lang="en-US" smtClean="0"/>
              <a:pPr/>
              <a:t>18</a:t>
            </a:fld>
            <a:endParaRPr lang="en-US" dirty="0" smtClean="0"/>
          </a:p>
        </p:txBody>
      </p:sp>
      <p:pic>
        <p:nvPicPr>
          <p:cNvPr id="19460" name="Content Placeholder 4" descr="http://www.heroeswelcome.co.uk/images/press/press07.jpg"/>
          <p:cNvPicPr>
            <a:picLocks noGrp="1"/>
          </p:cNvPicPr>
          <p:nvPr>
            <p:ph idx="1"/>
          </p:nvPr>
        </p:nvPicPr>
        <p:blipFill>
          <a:blip r:embed="rId3" cstate="print"/>
          <a:srcRect/>
          <a:stretch>
            <a:fillRect/>
          </a:stretch>
        </p:blipFill>
        <p:spPr>
          <a:xfrm>
            <a:off x="1187450" y="908050"/>
            <a:ext cx="6697663" cy="5616575"/>
          </a:xfrm>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58175" cy="939800"/>
          </a:xfrm>
          <a:solidFill>
            <a:schemeClr val="bg2">
              <a:lumMod val="90000"/>
            </a:schemeClr>
          </a:solidFill>
        </p:spPr>
        <p:txBody>
          <a:bodyPr/>
          <a:lstStyle/>
          <a:p>
            <a:pPr>
              <a:defRPr/>
            </a:pPr>
            <a:r>
              <a:rPr lang="en-GB" dirty="0" smtClean="0"/>
              <a:t>Reactions and Comments</a:t>
            </a:r>
            <a:endParaRPr lang="en-US" dirty="0" smtClean="0"/>
          </a:p>
        </p:txBody>
      </p:sp>
      <p:sp>
        <p:nvSpPr>
          <p:cNvPr id="3" name="Content Placeholder 2"/>
          <p:cNvSpPr>
            <a:spLocks noGrp="1"/>
          </p:cNvSpPr>
          <p:nvPr>
            <p:ph idx="1"/>
          </p:nvPr>
        </p:nvSpPr>
        <p:spPr>
          <a:xfrm>
            <a:off x="457200" y="1214438"/>
            <a:ext cx="8229600" cy="5429250"/>
          </a:xfrm>
          <a:solidFill>
            <a:schemeClr val="bg2">
              <a:lumMod val="90000"/>
            </a:schemeClr>
          </a:solidFill>
        </p:spPr>
        <p:txBody>
          <a:bodyPr/>
          <a:lstStyle/>
          <a:p>
            <a:pPr>
              <a:buFont typeface="Arial" charset="0"/>
              <a:buNone/>
              <a:defRPr/>
            </a:pPr>
            <a:r>
              <a:rPr lang="en-US" sz="1600" i="1" dirty="0" smtClean="0"/>
              <a:t>“Well done Kings Lynn, I do hope other towns will follow your lead!”  </a:t>
            </a:r>
          </a:p>
          <a:p>
            <a:pPr>
              <a:buFont typeface="Arial" charset="0"/>
              <a:buNone/>
              <a:defRPr/>
            </a:pPr>
            <a:r>
              <a:rPr lang="en-US" sz="1400" b="1" dirty="0" smtClean="0"/>
              <a:t>HRH The Prince Of Wales </a:t>
            </a:r>
          </a:p>
          <a:p>
            <a:pPr>
              <a:buFont typeface="Arial" charset="0"/>
              <a:buNone/>
              <a:defRPr/>
            </a:pPr>
            <a:endParaRPr lang="en-US" sz="800" dirty="0" smtClean="0"/>
          </a:p>
          <a:p>
            <a:pPr>
              <a:buFont typeface="Arial" charset="0"/>
              <a:buNone/>
              <a:defRPr/>
            </a:pPr>
            <a:r>
              <a:rPr lang="en-US" sz="1600" i="1" dirty="0" smtClean="0"/>
              <a:t>“This simple scheme is very much appreciated by all those serving in the Armed Forces.”</a:t>
            </a:r>
          </a:p>
          <a:p>
            <a:pPr>
              <a:buFont typeface="Arial" charset="0"/>
              <a:buNone/>
              <a:defRPr/>
            </a:pPr>
            <a:r>
              <a:rPr lang="en-US" sz="1400" b="1" dirty="0" smtClean="0"/>
              <a:t>Lord </a:t>
            </a:r>
            <a:r>
              <a:rPr lang="en-US" sz="1400" b="1" dirty="0" err="1" smtClean="0"/>
              <a:t>Dannatt</a:t>
            </a:r>
            <a:r>
              <a:rPr lang="en-US" sz="1400" b="1" dirty="0" smtClean="0"/>
              <a:t> KCB CBE MC</a:t>
            </a:r>
          </a:p>
          <a:p>
            <a:pPr>
              <a:buFont typeface="Arial" charset="0"/>
              <a:buNone/>
              <a:defRPr/>
            </a:pPr>
            <a:endParaRPr lang="en-US" sz="800" i="1" dirty="0" smtClean="0"/>
          </a:p>
          <a:p>
            <a:pPr>
              <a:buFont typeface="Arial" charset="0"/>
              <a:buNone/>
              <a:defRPr/>
            </a:pPr>
            <a:r>
              <a:rPr lang="en-US" sz="1600" i="1" dirty="0" smtClean="0"/>
              <a:t>“Heroes Welcome is an excellent scheme and my soldiers really do appreciate  the support shown to themselves and their loved ones  ”</a:t>
            </a:r>
          </a:p>
          <a:p>
            <a:pPr>
              <a:buFont typeface="Arial" charset="0"/>
              <a:buNone/>
              <a:defRPr/>
            </a:pPr>
            <a:r>
              <a:rPr lang="en-GB" sz="1400" b="1" dirty="0" smtClean="0"/>
              <a:t>Lt Col Toby Gray Commanding Officer, 1st Battalion </a:t>
            </a:r>
            <a:r>
              <a:rPr lang="en-GB" sz="1400" b="1" dirty="0" err="1" smtClean="0"/>
              <a:t>Coldstream</a:t>
            </a:r>
            <a:r>
              <a:rPr lang="en-GB" sz="1400" b="1" dirty="0" smtClean="0"/>
              <a:t> Guards</a:t>
            </a:r>
            <a:endParaRPr lang="en-US" sz="1400" b="1" dirty="0" smtClean="0"/>
          </a:p>
          <a:p>
            <a:pPr>
              <a:buFont typeface="Arial" charset="0"/>
              <a:buNone/>
              <a:defRPr/>
            </a:pPr>
            <a:endParaRPr lang="en-US" sz="800" dirty="0" smtClean="0"/>
          </a:p>
          <a:p>
            <a:pPr>
              <a:buFont typeface="Arial" charset="0"/>
              <a:buNone/>
              <a:defRPr/>
            </a:pPr>
            <a:r>
              <a:rPr lang="en-US" sz="1600" i="1" dirty="0" smtClean="0"/>
              <a:t>“Fantastic idea, we really felt wanted, thanks very much Kings Lynn, we need more like you!”</a:t>
            </a:r>
          </a:p>
          <a:p>
            <a:pPr>
              <a:buFont typeface="Arial" charset="0"/>
              <a:buNone/>
              <a:defRPr/>
            </a:pPr>
            <a:r>
              <a:rPr lang="en-US" sz="1400" b="1" dirty="0" smtClean="0"/>
              <a:t>CSM Slim24  E-mail</a:t>
            </a:r>
            <a:endParaRPr lang="en-US" sz="1400" dirty="0" smtClean="0"/>
          </a:p>
          <a:p>
            <a:pPr>
              <a:buFont typeface="Arial" charset="0"/>
              <a:buNone/>
              <a:defRPr/>
            </a:pPr>
            <a:endParaRPr lang="en-US" sz="800" b="1" i="1" dirty="0" smtClean="0"/>
          </a:p>
          <a:p>
            <a:pPr>
              <a:buFont typeface="Arial" charset="0"/>
              <a:buNone/>
              <a:defRPr/>
            </a:pPr>
            <a:r>
              <a:rPr lang="en-US" sz="1600" i="1" dirty="0" smtClean="0"/>
              <a:t>“Thank you very much  Heroes Welcome Dorchester, the boys really appreciate what you are doing”</a:t>
            </a:r>
          </a:p>
          <a:p>
            <a:pPr>
              <a:buFont typeface="Arial" charset="0"/>
              <a:buNone/>
              <a:defRPr/>
            </a:pPr>
            <a:r>
              <a:rPr lang="en-US" sz="1400" b="1" dirty="0" smtClean="0"/>
              <a:t>OC  A Squadron, Kings Royal Hussars</a:t>
            </a:r>
          </a:p>
          <a:p>
            <a:pPr>
              <a:buFont typeface="Arial" charset="0"/>
              <a:buNone/>
              <a:defRPr/>
            </a:pPr>
            <a:endParaRPr lang="en-GB" sz="800" b="1" dirty="0" smtClean="0"/>
          </a:p>
          <a:p>
            <a:pPr>
              <a:buFont typeface="Arial" charset="0"/>
              <a:buNone/>
              <a:defRPr/>
            </a:pPr>
            <a:r>
              <a:rPr lang="en-GB" sz="1600" i="1" dirty="0" smtClean="0"/>
              <a:t>“This is something very special and means a lot to all of us”</a:t>
            </a:r>
          </a:p>
          <a:p>
            <a:pPr>
              <a:buFont typeface="Arial" charset="0"/>
              <a:buNone/>
              <a:defRPr/>
            </a:pPr>
            <a:r>
              <a:rPr lang="en-GB" sz="1400" b="1" dirty="0" smtClean="0"/>
              <a:t>Captain AV  2</a:t>
            </a:r>
            <a:r>
              <a:rPr lang="en-GB" sz="1400" b="1" baseline="30000" dirty="0" smtClean="0"/>
              <a:t>nd</a:t>
            </a:r>
            <a:r>
              <a:rPr lang="en-GB" sz="1400" b="1" dirty="0" smtClean="0"/>
              <a:t> Battalion The Yorkshire Regiment (GH)</a:t>
            </a:r>
            <a:endParaRPr lang="en-US" sz="1400" dirty="0" smtClean="0"/>
          </a:p>
          <a:p>
            <a:pPr>
              <a:buFont typeface="Arial" charset="0"/>
              <a:buNone/>
              <a:defRPr/>
            </a:pPr>
            <a:endParaRPr lang="en-US" sz="800" dirty="0" smtClean="0"/>
          </a:p>
          <a:p>
            <a:pPr>
              <a:buFont typeface="Arial" charset="0"/>
              <a:buNone/>
              <a:defRPr/>
            </a:pPr>
            <a:r>
              <a:rPr lang="en-US" sz="1600" i="1" dirty="0" smtClean="0"/>
              <a:t> ”We are all very proud  to be able to show Hampshire’s open support to members of the Armed Forces.” </a:t>
            </a:r>
            <a:r>
              <a:rPr lang="en-US" sz="1400" b="1" i="1" dirty="0" smtClean="0"/>
              <a:t>Anna McNair Scott, Chairman Hampshire County Council </a:t>
            </a:r>
          </a:p>
          <a:p>
            <a:pPr>
              <a:buFont typeface="Arial" charset="0"/>
              <a:buNone/>
              <a:defRPr/>
            </a:pPr>
            <a:endParaRPr lang="en-US" sz="1400" dirty="0" smtClean="0"/>
          </a:p>
          <a:p>
            <a:pPr>
              <a:buFont typeface="Arial" charset="0"/>
              <a:buNone/>
              <a:defRPr/>
            </a:pPr>
            <a:endParaRPr lang="en-US" sz="1400" dirty="0" smtClean="0"/>
          </a:p>
        </p:txBody>
      </p:sp>
      <p:sp>
        <p:nvSpPr>
          <p:cNvPr id="20484" name="Slide Number Placeholder 3"/>
          <p:cNvSpPr>
            <a:spLocks noGrp="1"/>
          </p:cNvSpPr>
          <p:nvPr>
            <p:ph type="sldNum" sz="quarter" idx="12"/>
          </p:nvPr>
        </p:nvSpPr>
        <p:spPr bwMode="auto">
          <a:noFill/>
          <a:ln>
            <a:miter lim="800000"/>
            <a:headEnd/>
            <a:tailEnd/>
          </a:ln>
        </p:spPr>
        <p:txBody>
          <a:bodyPr/>
          <a:lstStyle/>
          <a:p>
            <a:fld id="{33E72C1A-BBA6-40FF-80D7-C77609B4AEBF}" type="slidenum">
              <a:rPr lang="en-US" smtClean="0"/>
              <a:pPr/>
              <a:t>19</a:t>
            </a:fld>
            <a:endParaRPr lang="en-US" dirty="0" smtClean="0"/>
          </a:p>
        </p:txBody>
      </p:sp>
      <p:pic>
        <p:nvPicPr>
          <p:cNvPr id="20485" name="Picture 20" descr="http://www.heroeswelcome.co.uk/images/downloads/logo.png"/>
          <p:cNvPicPr>
            <a:picLocks noChangeAspect="1" noChangeArrowheads="1"/>
          </p:cNvPicPr>
          <p:nvPr/>
        </p:nvPicPr>
        <p:blipFill>
          <a:blip r:embed="rId3" cstate="print"/>
          <a:srcRect/>
          <a:stretch>
            <a:fillRect/>
          </a:stretch>
        </p:blipFill>
        <p:spPr bwMode="auto">
          <a:xfrm>
            <a:off x="485775" y="333375"/>
            <a:ext cx="1079500" cy="7461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 calcmode="lin" valueType="num">
                                      <p:cBhvr additive="base">
                                        <p:cTn id="4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anim calcmode="lin" valueType="num">
                                      <p:cBhvr additive="base">
                                        <p:cTn id="5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15" end="15"/>
                                            </p:txEl>
                                          </p:spTgt>
                                        </p:tgtEl>
                                        <p:attrNameLst>
                                          <p:attrName>style.visibility</p:attrName>
                                        </p:attrNameLst>
                                      </p:cBhvr>
                                      <p:to>
                                        <p:strVal val="visible"/>
                                      </p:to>
                                    </p:set>
                                    <p:anim calcmode="lin" valueType="num">
                                      <p:cBhvr additive="base">
                                        <p:cTn id="5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6" end="16"/>
                                            </p:txEl>
                                          </p:spTgt>
                                        </p:tgtEl>
                                        <p:attrNameLst>
                                          <p:attrName>style.visibility</p:attrName>
                                        </p:attrNameLst>
                                      </p:cBhvr>
                                      <p:to>
                                        <p:strVal val="visible"/>
                                      </p:to>
                                    </p:set>
                                    <p:anim calcmode="lin" valueType="num">
                                      <p:cBhvr additive="base">
                                        <p:cTn id="61"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3">
                                            <p:txEl>
                                              <p:pRg st="18" end="18"/>
                                            </p:txEl>
                                          </p:spTgt>
                                        </p:tgtEl>
                                        <p:attrNameLst>
                                          <p:attrName>style.visibility</p:attrName>
                                        </p:attrNameLst>
                                      </p:cBhvr>
                                      <p:to>
                                        <p:strVal val="visible"/>
                                      </p:to>
                                    </p:set>
                                    <p:animEffect transition="in" filter="wipe(down)">
                                      <p:cBhvr>
                                        <p:cTn id="67" dur="580">
                                          <p:stCondLst>
                                            <p:cond delay="0"/>
                                          </p:stCondLst>
                                        </p:cTn>
                                        <p:tgtEl>
                                          <p:spTgt spid="3">
                                            <p:txEl>
                                              <p:pRg st="18" end="18"/>
                                            </p:txEl>
                                          </p:spTgt>
                                        </p:tgtEl>
                                      </p:cBhvr>
                                    </p:animEffect>
                                    <p:anim calcmode="lin" valueType="num">
                                      <p:cBhvr>
                                        <p:cTn id="68" dur="1822" tmFilter="0,0; 0.14,0.36; 0.43,0.73; 0.71,0.91; 1.0,1.0">
                                          <p:stCondLst>
                                            <p:cond delay="0"/>
                                          </p:stCondLst>
                                        </p:cTn>
                                        <p:tgtEl>
                                          <p:spTgt spid="3">
                                            <p:txEl>
                                              <p:pRg st="18" end="18"/>
                                            </p:txEl>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3">
                                            <p:txEl>
                                              <p:pRg st="18" end="18"/>
                                            </p:txEl>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3">
                                            <p:txEl>
                                              <p:pRg st="18" end="18"/>
                                            </p:txEl>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3">
                                            <p:txEl>
                                              <p:pRg st="18" end="18"/>
                                            </p:txEl>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3">
                                            <p:txEl>
                                              <p:pRg st="18" end="18"/>
                                            </p:txEl>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3">
                                            <p:txEl>
                                              <p:pRg st="18" end="18"/>
                                            </p:txEl>
                                          </p:spTgt>
                                        </p:tgtEl>
                                      </p:cBhvr>
                                      <p:to x="100000" y="60000"/>
                                    </p:animScale>
                                    <p:animScale>
                                      <p:cBhvr>
                                        <p:cTn id="74" dur="166" decel="50000">
                                          <p:stCondLst>
                                            <p:cond delay="676"/>
                                          </p:stCondLst>
                                        </p:cTn>
                                        <p:tgtEl>
                                          <p:spTgt spid="3">
                                            <p:txEl>
                                              <p:pRg st="18" end="18"/>
                                            </p:txEl>
                                          </p:spTgt>
                                        </p:tgtEl>
                                      </p:cBhvr>
                                      <p:to x="100000" y="100000"/>
                                    </p:animScale>
                                    <p:animScale>
                                      <p:cBhvr>
                                        <p:cTn id="75" dur="26">
                                          <p:stCondLst>
                                            <p:cond delay="1312"/>
                                          </p:stCondLst>
                                        </p:cTn>
                                        <p:tgtEl>
                                          <p:spTgt spid="3">
                                            <p:txEl>
                                              <p:pRg st="18" end="18"/>
                                            </p:txEl>
                                          </p:spTgt>
                                        </p:tgtEl>
                                      </p:cBhvr>
                                      <p:to x="100000" y="80000"/>
                                    </p:animScale>
                                    <p:animScale>
                                      <p:cBhvr>
                                        <p:cTn id="76" dur="166" decel="50000">
                                          <p:stCondLst>
                                            <p:cond delay="1338"/>
                                          </p:stCondLst>
                                        </p:cTn>
                                        <p:tgtEl>
                                          <p:spTgt spid="3">
                                            <p:txEl>
                                              <p:pRg st="18" end="18"/>
                                            </p:txEl>
                                          </p:spTgt>
                                        </p:tgtEl>
                                      </p:cBhvr>
                                      <p:to x="100000" y="100000"/>
                                    </p:animScale>
                                    <p:animScale>
                                      <p:cBhvr>
                                        <p:cTn id="77" dur="26">
                                          <p:stCondLst>
                                            <p:cond delay="1642"/>
                                          </p:stCondLst>
                                        </p:cTn>
                                        <p:tgtEl>
                                          <p:spTgt spid="3">
                                            <p:txEl>
                                              <p:pRg st="18" end="18"/>
                                            </p:txEl>
                                          </p:spTgt>
                                        </p:tgtEl>
                                      </p:cBhvr>
                                      <p:to x="100000" y="90000"/>
                                    </p:animScale>
                                    <p:animScale>
                                      <p:cBhvr>
                                        <p:cTn id="78" dur="166" decel="50000">
                                          <p:stCondLst>
                                            <p:cond delay="1668"/>
                                          </p:stCondLst>
                                        </p:cTn>
                                        <p:tgtEl>
                                          <p:spTgt spid="3">
                                            <p:txEl>
                                              <p:pRg st="18" end="18"/>
                                            </p:txEl>
                                          </p:spTgt>
                                        </p:tgtEl>
                                      </p:cBhvr>
                                      <p:to x="100000" y="100000"/>
                                    </p:animScale>
                                    <p:animScale>
                                      <p:cBhvr>
                                        <p:cTn id="79" dur="26">
                                          <p:stCondLst>
                                            <p:cond delay="1808"/>
                                          </p:stCondLst>
                                        </p:cTn>
                                        <p:tgtEl>
                                          <p:spTgt spid="3">
                                            <p:txEl>
                                              <p:pRg st="18" end="18"/>
                                            </p:txEl>
                                          </p:spTgt>
                                        </p:tgtEl>
                                      </p:cBhvr>
                                      <p:to x="100000" y="95000"/>
                                    </p:animScale>
                                    <p:animScale>
                                      <p:cBhvr>
                                        <p:cTn id="80" dur="166" decel="50000">
                                          <p:stCondLst>
                                            <p:cond delay="1834"/>
                                          </p:stCondLst>
                                        </p:cTn>
                                        <p:tgtEl>
                                          <p:spTgt spid="3">
                                            <p:txEl>
                                              <p:pRg st="18" end="1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7188" y="428625"/>
            <a:ext cx="8358187" cy="500063"/>
          </a:xfrm>
          <a:solidFill>
            <a:srgbClr val="FF0000"/>
          </a:solidFill>
        </p:spPr>
        <p:txBody>
          <a:bodyPr/>
          <a:lstStyle/>
          <a:p>
            <a:pPr algn="l"/>
            <a:r>
              <a:rPr lang="en-GB" b="1" smtClean="0">
                <a:latin typeface="Bradley Hand ITC" pitchFamily="66" charset="0"/>
              </a:rPr>
              <a:t>Preface</a:t>
            </a:r>
          </a:p>
        </p:txBody>
      </p:sp>
      <p:sp>
        <p:nvSpPr>
          <p:cNvPr id="3075" name="Content Placeholder 2"/>
          <p:cNvSpPr>
            <a:spLocks noGrp="1"/>
          </p:cNvSpPr>
          <p:nvPr>
            <p:ph idx="1"/>
          </p:nvPr>
        </p:nvSpPr>
        <p:spPr>
          <a:xfrm>
            <a:off x="357188" y="928688"/>
            <a:ext cx="8372475" cy="5429250"/>
          </a:xfrm>
          <a:solidFill>
            <a:schemeClr val="bg2">
              <a:lumMod val="90000"/>
            </a:schemeClr>
          </a:solidFill>
        </p:spPr>
        <p:txBody>
          <a:bodyPr/>
          <a:lstStyle/>
          <a:p>
            <a:pPr>
              <a:buFont typeface="Arial" charset="0"/>
              <a:buNone/>
              <a:defRPr/>
            </a:pPr>
            <a:endParaRPr lang="en-GB" sz="1400" dirty="0" smtClean="0">
              <a:latin typeface="Arial" charset="0"/>
              <a:cs typeface="Arial" charset="0"/>
            </a:endParaRPr>
          </a:p>
          <a:p>
            <a:pPr>
              <a:spcBef>
                <a:spcPts val="600"/>
              </a:spcBef>
              <a:buFont typeface="Arial" charset="0"/>
              <a:buNone/>
              <a:defRPr/>
            </a:pPr>
            <a:r>
              <a:rPr lang="en-GB" sz="1400" dirty="0" smtClean="0">
                <a:latin typeface="Arial" charset="0"/>
                <a:cs typeface="Arial" charset="0"/>
              </a:rPr>
              <a:t>We hope this guide will  help you to better understand the Heroes Welcome ethos and inspire you to consider setting up a Heroes Welcome scheme in your area.</a:t>
            </a:r>
          </a:p>
          <a:p>
            <a:pPr>
              <a:spcBef>
                <a:spcPts val="600"/>
              </a:spcBef>
              <a:buFont typeface="Arial" charset="0"/>
              <a:buNone/>
              <a:defRPr/>
            </a:pPr>
            <a:r>
              <a:rPr lang="en-GB" sz="1400" dirty="0" smtClean="0">
                <a:latin typeface="Arial" charset="0"/>
                <a:cs typeface="Arial" charset="0"/>
              </a:rPr>
              <a:t>It all started for us here in Scarborough , when a few local businesses now over 500 strong and  growing, </a:t>
            </a:r>
            <a:r>
              <a:rPr lang="en-US" sz="1400" dirty="0" smtClean="0">
                <a:latin typeface="Arial" charset="0"/>
                <a:cs typeface="Arial" charset="0"/>
              </a:rPr>
              <a:t>grouped up together in order to offer our visiting service personnel a  warm welcome, special acknowledgement and perhaps a little discount if appropriate</a:t>
            </a:r>
            <a:r>
              <a:rPr lang="en-GB" sz="1400" dirty="0" smtClean="0">
                <a:latin typeface="Arial" charset="0"/>
                <a:cs typeface="Arial" charset="0"/>
              </a:rPr>
              <a:t>.  Our resort is very popular with service families and we were tired of hearing media reports regarding members of the Armed Forces not always being made to feel welcome as they should.  It occurred to us that we can all thank a helpful police officer, fireman, nurse or doctor but a soldier well he does his/her work  "over the Hill and very far  away” and we, the Ordinary British Public never really get a chance to say a proper thank you. </a:t>
            </a:r>
          </a:p>
          <a:p>
            <a:pPr>
              <a:spcBef>
                <a:spcPts val="600"/>
              </a:spcBef>
              <a:buFont typeface="Arial" charset="0"/>
              <a:buNone/>
              <a:defRPr/>
            </a:pPr>
            <a:r>
              <a:rPr lang="en-GB" sz="1400" dirty="0" smtClean="0">
                <a:latin typeface="Arial" charset="0"/>
                <a:cs typeface="Arial" charset="0"/>
              </a:rPr>
              <a:t>Since its inception in 2008 the Heroes Welcome ethos has been adopted by, Towns, Cities and Regions from all corners of the United Kingdom and our community network continues to grow steadily.</a:t>
            </a:r>
          </a:p>
          <a:p>
            <a:pPr>
              <a:spcBef>
                <a:spcPts val="600"/>
              </a:spcBef>
              <a:buFont typeface="Arial" charset="0"/>
              <a:buNone/>
              <a:defRPr/>
            </a:pPr>
            <a:r>
              <a:rPr lang="en-GB" sz="1400" dirty="0" smtClean="0">
                <a:latin typeface="Arial" charset="0"/>
                <a:cs typeface="Arial" charset="0"/>
              </a:rPr>
              <a:t>Our Scheme is free to join, flexible and simple to operate, all we ask is that if you do join, then you show your open support to service personnel in a way that is both meaningful and appropriate.  We liaise closely with, military charities, regimental associations, the Armed Forces Day and  the Community Covenant Teams to ensure that our message of support is unambiguous and does indeed get through to those who appreciate it most i.e. junior ranks, their families and dependants.</a:t>
            </a:r>
          </a:p>
          <a:p>
            <a:pPr>
              <a:spcBef>
                <a:spcPts val="600"/>
              </a:spcBef>
              <a:buFont typeface="Arial" charset="0"/>
              <a:buNone/>
              <a:defRPr/>
            </a:pPr>
            <a:r>
              <a:rPr lang="en-GB" sz="1400" dirty="0" smtClean="0">
                <a:latin typeface="Arial" charset="0"/>
                <a:cs typeface="Arial" charset="0"/>
              </a:rPr>
              <a:t>So if you agree with our sentiments, then join us in helping  to remind our Heroes that they are indeed very Welcome. </a:t>
            </a:r>
          </a:p>
          <a:p>
            <a:pPr>
              <a:buFont typeface="Arial" charset="0"/>
              <a:buNone/>
              <a:defRPr/>
            </a:pPr>
            <a:endParaRPr lang="en-GB" sz="800" b="1" dirty="0" smtClean="0">
              <a:latin typeface="Bradley Hand ITC" pitchFamily="66" charset="0"/>
            </a:endParaRPr>
          </a:p>
          <a:p>
            <a:pPr>
              <a:buFont typeface="Arial" charset="0"/>
              <a:buNone/>
              <a:defRPr/>
            </a:pPr>
            <a:r>
              <a:rPr lang="en-GB" sz="2800" b="1" dirty="0" smtClean="0">
                <a:latin typeface="Bradley Hand ITC" pitchFamily="66" charset="0"/>
              </a:rPr>
              <a:t>John Senior MBE</a:t>
            </a:r>
          </a:p>
          <a:p>
            <a:pPr>
              <a:buFont typeface="Arial" charset="0"/>
              <a:buNone/>
              <a:defRPr/>
            </a:pPr>
            <a:r>
              <a:rPr lang="en-GB" sz="1600" b="1" dirty="0" smtClean="0">
                <a:latin typeface="Bradley Hand ITC" pitchFamily="66" charset="0"/>
              </a:rPr>
              <a:t>Heroes Welcome UK</a:t>
            </a:r>
          </a:p>
          <a:p>
            <a:pPr>
              <a:buFont typeface="Arial" charset="0"/>
              <a:buNone/>
              <a:defRPr/>
            </a:pPr>
            <a:endParaRPr lang="en-GB" sz="1600" dirty="0" smtClean="0">
              <a:latin typeface="Bradley Hand ITC" pitchFamily="66" charset="0"/>
            </a:endParaRPr>
          </a:p>
        </p:txBody>
      </p:sp>
      <p:sp>
        <p:nvSpPr>
          <p:cNvPr id="3076" name="Slide Number Placeholder 3"/>
          <p:cNvSpPr>
            <a:spLocks noGrp="1"/>
          </p:cNvSpPr>
          <p:nvPr>
            <p:ph type="sldNum" sz="quarter" idx="12"/>
          </p:nvPr>
        </p:nvSpPr>
        <p:spPr bwMode="auto">
          <a:noFill/>
          <a:ln>
            <a:miter lim="800000"/>
            <a:headEnd/>
            <a:tailEnd/>
          </a:ln>
        </p:spPr>
        <p:txBody>
          <a:bodyPr/>
          <a:lstStyle/>
          <a:p>
            <a:fld id="{5E18B41C-F67F-4DC7-A00E-AEE9FD6AA881}" type="slidenum">
              <a:rPr lang="en-US" smtClean="0"/>
              <a:pPr/>
              <a:t>2</a:t>
            </a:fld>
            <a:endParaRPr lang="en-US" smtClean="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00063" y="214313"/>
            <a:ext cx="8229600" cy="1143000"/>
          </a:xfrm>
          <a:solidFill>
            <a:schemeClr val="bg2">
              <a:lumMod val="90000"/>
            </a:schemeClr>
          </a:solidFill>
          <a:ln>
            <a:solidFill>
              <a:schemeClr val="bg2">
                <a:lumMod val="10000"/>
              </a:schemeClr>
            </a:solidFill>
          </a:ln>
        </p:spPr>
        <p:txBody>
          <a:bodyPr/>
          <a:lstStyle/>
          <a:p>
            <a:pPr eaLnBrk="1" hangingPunct="1">
              <a:defRPr/>
            </a:pPr>
            <a:r>
              <a:rPr lang="en-GB" dirty="0" smtClean="0"/>
              <a:t>Contact Details</a:t>
            </a:r>
            <a:br>
              <a:rPr lang="en-GB" dirty="0" smtClean="0"/>
            </a:br>
            <a:r>
              <a:rPr lang="en-GB" sz="2000" dirty="0" smtClean="0">
                <a:hlinkClick r:id="rId3"/>
              </a:rPr>
              <a:t>www.heroeswelcome.co.uk</a:t>
            </a:r>
            <a:r>
              <a:rPr lang="en-GB" sz="2000" dirty="0" smtClean="0"/>
              <a:t> </a:t>
            </a:r>
            <a:endParaRPr lang="en-US" dirty="0" smtClean="0"/>
          </a:p>
        </p:txBody>
      </p:sp>
      <p:sp>
        <p:nvSpPr>
          <p:cNvPr id="15363" name="Content Placeholder 2"/>
          <p:cNvSpPr>
            <a:spLocks noGrp="1"/>
          </p:cNvSpPr>
          <p:nvPr>
            <p:ph sz="half" idx="1"/>
          </p:nvPr>
        </p:nvSpPr>
        <p:spPr>
          <a:xfrm>
            <a:off x="428625" y="1571625"/>
            <a:ext cx="4038600" cy="3873599"/>
          </a:xfrm>
          <a:solidFill>
            <a:schemeClr val="bg2">
              <a:lumMod val="90000"/>
            </a:schemeClr>
          </a:solidFill>
          <a:ln>
            <a:solidFill>
              <a:schemeClr val="bg2">
                <a:lumMod val="10000"/>
              </a:schemeClr>
            </a:solidFill>
          </a:ln>
        </p:spPr>
        <p:txBody>
          <a:bodyPr/>
          <a:lstStyle/>
          <a:p>
            <a:pPr eaLnBrk="1" hangingPunct="1">
              <a:buFont typeface="Arial" pitchFamily="34" charset="0"/>
              <a:buNone/>
              <a:defRPr/>
            </a:pPr>
            <a:r>
              <a:rPr lang="en-GB" sz="1400" b="1" dirty="0" smtClean="0">
                <a:ea typeface="+mn-ea"/>
                <a:cs typeface="Arial" pitchFamily="34" charset="0"/>
              </a:rPr>
              <a:t>National Co-ordinator</a:t>
            </a:r>
          </a:p>
          <a:p>
            <a:pPr eaLnBrk="1" hangingPunct="1">
              <a:buFont typeface="Arial" pitchFamily="34" charset="0"/>
              <a:buNone/>
              <a:defRPr/>
            </a:pPr>
            <a:r>
              <a:rPr lang="en-GB" sz="1400" dirty="0" smtClean="0">
                <a:ea typeface="+mn-ea"/>
                <a:cs typeface="Arial" pitchFamily="34" charset="0"/>
              </a:rPr>
              <a:t>John W Senior MBE </a:t>
            </a:r>
            <a:r>
              <a:rPr lang="en-GB" sz="1000" dirty="0" smtClean="0">
                <a:ea typeface="+mn-ea"/>
                <a:cs typeface="Arial" pitchFamily="34" charset="0"/>
              </a:rPr>
              <a:t>TD</a:t>
            </a:r>
          </a:p>
          <a:p>
            <a:pPr eaLnBrk="1" hangingPunct="1">
              <a:buFont typeface="Arial" pitchFamily="34" charset="0"/>
              <a:buNone/>
              <a:defRPr/>
            </a:pPr>
            <a:r>
              <a:rPr lang="en-GB" sz="1400" dirty="0" smtClean="0">
                <a:ea typeface="+mn-ea"/>
                <a:cs typeface="Arial" pitchFamily="34" charset="0"/>
                <a:hlinkClick r:id="rId4"/>
              </a:rPr>
              <a:t>captsen1@aol.com</a:t>
            </a:r>
            <a:r>
              <a:rPr lang="en-GB" sz="1400" dirty="0" smtClean="0">
                <a:ea typeface="+mn-ea"/>
                <a:cs typeface="Arial" pitchFamily="34" charset="0"/>
              </a:rPr>
              <a:t> </a:t>
            </a:r>
            <a:endParaRPr lang="en-US" sz="1400" dirty="0" smtClean="0">
              <a:ea typeface="+mn-ea"/>
              <a:cs typeface="Arial" pitchFamily="34" charset="0"/>
            </a:endParaRPr>
          </a:p>
          <a:p>
            <a:pPr eaLnBrk="1" hangingPunct="1">
              <a:buFont typeface="Arial" pitchFamily="34" charset="0"/>
              <a:buNone/>
              <a:defRPr/>
            </a:pPr>
            <a:endParaRPr lang="en-GB" sz="800" dirty="0" smtClean="0">
              <a:ea typeface="+mn-ea"/>
              <a:cs typeface="+mn-cs"/>
            </a:endParaRPr>
          </a:p>
          <a:p>
            <a:pPr eaLnBrk="1" hangingPunct="1">
              <a:buFont typeface="Arial" pitchFamily="34" charset="0"/>
              <a:buNone/>
              <a:defRPr/>
            </a:pPr>
            <a:r>
              <a:rPr lang="en-GB" sz="1400" b="1" dirty="0" smtClean="0">
                <a:ea typeface="+mn-ea"/>
                <a:cs typeface="+mn-cs"/>
              </a:rPr>
              <a:t>Administrator</a:t>
            </a:r>
          </a:p>
          <a:p>
            <a:pPr eaLnBrk="1" hangingPunct="1">
              <a:buFont typeface="Arial" pitchFamily="34" charset="0"/>
              <a:buNone/>
              <a:defRPr/>
            </a:pPr>
            <a:r>
              <a:rPr lang="en-GB" sz="1400" dirty="0" smtClean="0">
                <a:ea typeface="+mn-ea"/>
                <a:cs typeface="+mn-cs"/>
              </a:rPr>
              <a:t>Clive Linton (former RM)</a:t>
            </a:r>
          </a:p>
          <a:p>
            <a:pPr eaLnBrk="1" hangingPunct="1">
              <a:buFont typeface="Arial" pitchFamily="34" charset="0"/>
              <a:buNone/>
              <a:defRPr/>
            </a:pPr>
            <a:r>
              <a:rPr lang="en-GB" sz="1400" dirty="0" smtClean="0">
                <a:ea typeface="+mn-ea"/>
                <a:cs typeface="+mn-cs"/>
                <a:hlinkClick r:id="rId5"/>
              </a:rPr>
              <a:t>clivelinton@aol.com</a:t>
            </a:r>
            <a:r>
              <a:rPr lang="en-GB" sz="1400" dirty="0" smtClean="0">
                <a:ea typeface="+mn-ea"/>
                <a:cs typeface="+mn-cs"/>
              </a:rPr>
              <a:t> </a:t>
            </a:r>
            <a:endParaRPr lang="en-US" sz="1400" dirty="0" smtClean="0">
              <a:ea typeface="+mn-ea"/>
              <a:cs typeface="+mn-cs"/>
            </a:endParaRPr>
          </a:p>
          <a:p>
            <a:pPr eaLnBrk="1" hangingPunct="1">
              <a:buFont typeface="Arial" pitchFamily="34" charset="0"/>
              <a:buNone/>
              <a:defRPr/>
            </a:pPr>
            <a:endParaRPr lang="en-GB" sz="800" dirty="0" smtClean="0">
              <a:ea typeface="+mn-ea"/>
              <a:cs typeface="Arial" pitchFamily="34" charset="0"/>
            </a:endParaRPr>
          </a:p>
          <a:p>
            <a:pPr eaLnBrk="1" hangingPunct="1">
              <a:buFont typeface="Arial" pitchFamily="34" charset="0"/>
              <a:buNone/>
              <a:defRPr/>
            </a:pPr>
            <a:r>
              <a:rPr lang="en-GB" sz="1400" dirty="0" smtClean="0">
                <a:ea typeface="+mn-ea"/>
                <a:cs typeface="Arial" pitchFamily="34" charset="0"/>
              </a:rPr>
              <a:t>Heroes Welcome UK</a:t>
            </a:r>
          </a:p>
          <a:p>
            <a:pPr eaLnBrk="1" hangingPunct="1">
              <a:buFont typeface="Arial" pitchFamily="34" charset="0"/>
              <a:buNone/>
              <a:defRPr/>
            </a:pPr>
            <a:r>
              <a:rPr lang="en-GB" sz="1400" dirty="0" smtClean="0">
                <a:ea typeface="+mn-ea"/>
                <a:cs typeface="Arial" pitchFamily="34" charset="0"/>
              </a:rPr>
              <a:t>4 Sandside</a:t>
            </a:r>
          </a:p>
          <a:p>
            <a:pPr eaLnBrk="1" hangingPunct="1">
              <a:buFont typeface="Arial" pitchFamily="34" charset="0"/>
              <a:buNone/>
              <a:defRPr/>
            </a:pPr>
            <a:r>
              <a:rPr lang="en-GB" sz="1400" dirty="0" smtClean="0">
                <a:ea typeface="+mn-ea"/>
                <a:cs typeface="Arial" pitchFamily="34" charset="0"/>
              </a:rPr>
              <a:t>Scarborough </a:t>
            </a:r>
          </a:p>
          <a:p>
            <a:pPr eaLnBrk="1" hangingPunct="1">
              <a:buFont typeface="Arial" pitchFamily="34" charset="0"/>
              <a:buNone/>
              <a:defRPr/>
            </a:pPr>
            <a:r>
              <a:rPr lang="en-GB" sz="1400" dirty="0" smtClean="0">
                <a:ea typeface="+mn-ea"/>
                <a:cs typeface="Arial" pitchFamily="34" charset="0"/>
              </a:rPr>
              <a:t>North Yorkshire</a:t>
            </a:r>
          </a:p>
          <a:p>
            <a:pPr eaLnBrk="1" hangingPunct="1">
              <a:buFont typeface="Arial" pitchFamily="34" charset="0"/>
              <a:buNone/>
              <a:defRPr/>
            </a:pPr>
            <a:r>
              <a:rPr lang="en-GB" sz="1400" dirty="0" smtClean="0">
                <a:ea typeface="+mn-ea"/>
                <a:cs typeface="Arial" pitchFamily="34" charset="0"/>
              </a:rPr>
              <a:t>United Kingdom</a:t>
            </a:r>
          </a:p>
          <a:p>
            <a:pPr eaLnBrk="1" hangingPunct="1">
              <a:buFont typeface="Arial" pitchFamily="34" charset="0"/>
              <a:buNone/>
              <a:defRPr/>
            </a:pPr>
            <a:r>
              <a:rPr lang="en-GB" sz="1400" dirty="0" smtClean="0">
                <a:ea typeface="+mn-ea"/>
                <a:cs typeface="Arial" pitchFamily="34" charset="0"/>
              </a:rPr>
              <a:t>YO11 1PE </a:t>
            </a:r>
          </a:p>
          <a:p>
            <a:pPr eaLnBrk="1" hangingPunct="1">
              <a:buFont typeface="Arial" pitchFamily="34" charset="0"/>
              <a:buNone/>
              <a:defRPr/>
            </a:pPr>
            <a:r>
              <a:rPr lang="en-GB" sz="1400" dirty="0" smtClean="0">
                <a:ea typeface="+mn-ea"/>
                <a:cs typeface="Arial" pitchFamily="34" charset="0"/>
              </a:rPr>
              <a:t>Tel: 01723 364042</a:t>
            </a:r>
          </a:p>
        </p:txBody>
      </p:sp>
      <p:sp>
        <p:nvSpPr>
          <p:cNvPr id="15364" name="Content Placeholder 4"/>
          <p:cNvSpPr>
            <a:spLocks noGrp="1"/>
          </p:cNvSpPr>
          <p:nvPr>
            <p:ph sz="half" idx="2"/>
          </p:nvPr>
        </p:nvSpPr>
        <p:spPr>
          <a:xfrm>
            <a:off x="4648200" y="1600201"/>
            <a:ext cx="4038600" cy="3845024"/>
          </a:xfrm>
          <a:solidFill>
            <a:schemeClr val="bg2">
              <a:lumMod val="90000"/>
            </a:schemeClr>
          </a:solidFill>
          <a:ln>
            <a:solidFill>
              <a:schemeClr val="bg2">
                <a:lumMod val="10000"/>
              </a:schemeClr>
            </a:solidFill>
          </a:ln>
        </p:spPr>
        <p:txBody>
          <a:bodyPr/>
          <a:lstStyle/>
          <a:p>
            <a:pPr eaLnBrk="1" hangingPunct="1">
              <a:spcBef>
                <a:spcPts val="300"/>
              </a:spcBef>
              <a:buFont typeface="Arial" charset="0"/>
              <a:buNone/>
              <a:defRPr/>
            </a:pPr>
            <a:r>
              <a:rPr lang="en-GB" sz="1400" b="1" dirty="0" smtClean="0"/>
              <a:t>Sticker Production</a:t>
            </a:r>
            <a:endParaRPr lang="en-GB" sz="1400" dirty="0" smtClean="0"/>
          </a:p>
          <a:p>
            <a:pPr eaLnBrk="1" hangingPunct="1">
              <a:spcBef>
                <a:spcPts val="336"/>
              </a:spcBef>
              <a:buFont typeface="Arial" charset="0"/>
              <a:buNone/>
              <a:defRPr/>
            </a:pPr>
            <a:r>
              <a:rPr lang="en-GB" sz="1400" dirty="0" smtClean="0"/>
              <a:t>Blue Raptor Signs &amp; Displays</a:t>
            </a:r>
          </a:p>
          <a:p>
            <a:pPr eaLnBrk="1" hangingPunct="1">
              <a:spcBef>
                <a:spcPts val="100"/>
              </a:spcBef>
              <a:buFont typeface="Arial" charset="0"/>
              <a:buNone/>
              <a:defRPr/>
            </a:pPr>
            <a:r>
              <a:rPr lang="en-GB" sz="1400" dirty="0" smtClean="0"/>
              <a:t>Unit 3 &amp; 4 </a:t>
            </a:r>
            <a:r>
              <a:rPr lang="en-GB" sz="1400" dirty="0" err="1" smtClean="0"/>
              <a:t>Newchase</a:t>
            </a:r>
            <a:r>
              <a:rPr lang="en-GB" sz="1400" dirty="0" smtClean="0"/>
              <a:t> Court</a:t>
            </a:r>
          </a:p>
          <a:p>
            <a:pPr eaLnBrk="1" hangingPunct="1">
              <a:spcBef>
                <a:spcPts val="100"/>
              </a:spcBef>
              <a:buFont typeface="Arial" charset="0"/>
              <a:buNone/>
              <a:defRPr/>
            </a:pPr>
            <a:r>
              <a:rPr lang="en-GB" sz="1400" dirty="0" smtClean="0"/>
              <a:t>Hooper Hill Road</a:t>
            </a:r>
          </a:p>
          <a:p>
            <a:pPr eaLnBrk="1" hangingPunct="1">
              <a:spcBef>
                <a:spcPts val="100"/>
              </a:spcBef>
              <a:buFont typeface="Arial" charset="0"/>
              <a:buNone/>
              <a:defRPr/>
            </a:pPr>
            <a:r>
              <a:rPr lang="en-GB" sz="1400" dirty="0" err="1" smtClean="0"/>
              <a:t>Eastfield</a:t>
            </a:r>
            <a:endParaRPr lang="en-GB" sz="1400" dirty="0" smtClean="0"/>
          </a:p>
          <a:p>
            <a:pPr eaLnBrk="1" hangingPunct="1">
              <a:spcBef>
                <a:spcPts val="100"/>
              </a:spcBef>
              <a:buFont typeface="Arial" charset="0"/>
              <a:buNone/>
              <a:defRPr/>
            </a:pPr>
            <a:r>
              <a:rPr lang="en-GB" sz="1400" dirty="0" smtClean="0"/>
              <a:t>Scarborough</a:t>
            </a:r>
          </a:p>
          <a:p>
            <a:pPr eaLnBrk="1" hangingPunct="1">
              <a:spcBef>
                <a:spcPts val="100"/>
              </a:spcBef>
              <a:buFont typeface="Arial" charset="0"/>
              <a:buNone/>
              <a:defRPr/>
            </a:pPr>
            <a:r>
              <a:rPr lang="en-GB" sz="1400" dirty="0" smtClean="0"/>
              <a:t>North Yorkshire</a:t>
            </a:r>
          </a:p>
          <a:p>
            <a:pPr eaLnBrk="1" hangingPunct="1">
              <a:spcBef>
                <a:spcPts val="100"/>
              </a:spcBef>
              <a:buFont typeface="Arial" charset="0"/>
              <a:buNone/>
              <a:defRPr/>
            </a:pPr>
            <a:r>
              <a:rPr lang="en-GB" sz="1400" dirty="0" smtClean="0"/>
              <a:t>United Kingdom</a:t>
            </a:r>
          </a:p>
          <a:p>
            <a:pPr eaLnBrk="1" hangingPunct="1">
              <a:spcBef>
                <a:spcPts val="100"/>
              </a:spcBef>
              <a:buFont typeface="Arial" charset="0"/>
              <a:buNone/>
              <a:defRPr/>
            </a:pPr>
            <a:r>
              <a:rPr lang="en-GB" sz="1400" dirty="0" smtClean="0"/>
              <a:t>YO11 3YS</a:t>
            </a:r>
          </a:p>
          <a:p>
            <a:pPr eaLnBrk="1" hangingPunct="1">
              <a:spcBef>
                <a:spcPts val="100"/>
              </a:spcBef>
              <a:buFont typeface="Arial" charset="0"/>
              <a:buNone/>
              <a:defRPr/>
            </a:pPr>
            <a:r>
              <a:rPr lang="en-GB" sz="1400" dirty="0" smtClean="0"/>
              <a:t>Tel:   01723 866688</a:t>
            </a:r>
          </a:p>
          <a:p>
            <a:pPr eaLnBrk="1" hangingPunct="1">
              <a:spcBef>
                <a:spcPts val="100"/>
              </a:spcBef>
              <a:buFont typeface="Arial" charset="0"/>
              <a:buNone/>
              <a:defRPr/>
            </a:pPr>
            <a:r>
              <a:rPr lang="en-GB" sz="1400" dirty="0" smtClean="0"/>
              <a:t>Email: </a:t>
            </a:r>
            <a:r>
              <a:rPr lang="en-GB" sz="1400" dirty="0" smtClean="0">
                <a:hlinkClick r:id="rId6"/>
              </a:rPr>
              <a:t>matt@blueraptorsigns.com</a:t>
            </a:r>
            <a:endParaRPr lang="en-GB" sz="1400" dirty="0" smtClean="0"/>
          </a:p>
          <a:p>
            <a:pPr eaLnBrk="1" hangingPunct="1">
              <a:buFont typeface="Arial" charset="0"/>
              <a:buNone/>
              <a:defRPr/>
            </a:pPr>
            <a:endParaRPr lang="en-GB" sz="1400" dirty="0" smtClean="0"/>
          </a:p>
          <a:p>
            <a:pPr eaLnBrk="1" hangingPunct="1">
              <a:buFont typeface="Arial" charset="0"/>
              <a:buNone/>
              <a:defRPr/>
            </a:pPr>
            <a:r>
              <a:rPr lang="en-GB" sz="1400" b="1" dirty="0" smtClean="0"/>
              <a:t>Website  Design &amp; Management</a:t>
            </a:r>
          </a:p>
          <a:p>
            <a:pPr eaLnBrk="1" hangingPunct="1">
              <a:spcBef>
                <a:spcPts val="336"/>
              </a:spcBef>
              <a:buFont typeface="Arial" charset="0"/>
              <a:buNone/>
              <a:defRPr/>
            </a:pPr>
            <a:r>
              <a:rPr lang="en-GB" sz="1400" dirty="0" err="1" smtClean="0"/>
              <a:t>Betton</a:t>
            </a:r>
            <a:r>
              <a:rPr lang="en-GB" sz="1400" dirty="0" smtClean="0"/>
              <a:t> Design </a:t>
            </a:r>
          </a:p>
          <a:p>
            <a:pPr eaLnBrk="1" hangingPunct="1">
              <a:spcBef>
                <a:spcPts val="100"/>
              </a:spcBef>
              <a:buFont typeface="Arial" charset="0"/>
              <a:buNone/>
              <a:defRPr/>
            </a:pPr>
            <a:r>
              <a:rPr lang="en-GB" sz="1400" dirty="0" smtClean="0"/>
              <a:t>Tel:  01723 866058</a:t>
            </a:r>
          </a:p>
          <a:p>
            <a:pPr eaLnBrk="1" hangingPunct="1">
              <a:spcBef>
                <a:spcPts val="100"/>
              </a:spcBef>
              <a:buFont typeface="Arial" charset="0"/>
              <a:buNone/>
              <a:defRPr/>
            </a:pPr>
            <a:r>
              <a:rPr lang="en-GB" sz="1400" dirty="0" smtClean="0"/>
              <a:t>E mail: </a:t>
            </a:r>
            <a:r>
              <a:rPr lang="en-GB" sz="1400" dirty="0" smtClean="0">
                <a:hlinkClick r:id="rId7"/>
              </a:rPr>
              <a:t>studio@bettondesign.co.uk</a:t>
            </a:r>
            <a:endParaRPr lang="en-GB" sz="1400" dirty="0" smtClean="0"/>
          </a:p>
          <a:p>
            <a:pPr eaLnBrk="1" hangingPunct="1">
              <a:buFont typeface="Arial" charset="0"/>
              <a:buNone/>
              <a:defRPr/>
            </a:pPr>
            <a:endParaRPr lang="en-US" sz="1600" dirty="0" smtClean="0"/>
          </a:p>
        </p:txBody>
      </p:sp>
      <p:pic>
        <p:nvPicPr>
          <p:cNvPr id="15366" name="Picture 5" descr="UK Armed Forces montage"/>
          <p:cNvPicPr>
            <a:picLocks noChangeAspect="1" noChangeArrowheads="1"/>
          </p:cNvPicPr>
          <p:nvPr/>
        </p:nvPicPr>
        <p:blipFill>
          <a:blip r:embed="rId8" cstate="print"/>
          <a:srcRect/>
          <a:stretch>
            <a:fillRect/>
          </a:stretch>
        </p:blipFill>
        <p:spPr bwMode="auto">
          <a:xfrm>
            <a:off x="428625" y="5500688"/>
            <a:ext cx="8286750" cy="1357312"/>
          </a:xfrm>
          <a:prstGeom prst="rect">
            <a:avLst/>
          </a:prstGeom>
          <a:noFill/>
          <a:ln w="9525">
            <a:noFill/>
            <a:miter lim="800000"/>
            <a:headEnd/>
            <a:tailEnd/>
          </a:ln>
        </p:spPr>
      </p:pic>
      <p:sp>
        <p:nvSpPr>
          <p:cNvPr id="21510" name="Slide Number Placeholder 6"/>
          <p:cNvSpPr>
            <a:spLocks noGrp="1"/>
          </p:cNvSpPr>
          <p:nvPr>
            <p:ph type="sldNum" sz="quarter" idx="12"/>
          </p:nvPr>
        </p:nvSpPr>
        <p:spPr bwMode="auto">
          <a:noFill/>
          <a:ln>
            <a:miter lim="800000"/>
            <a:headEnd/>
            <a:tailEnd/>
          </a:ln>
        </p:spPr>
        <p:txBody>
          <a:bodyPr/>
          <a:lstStyle/>
          <a:p>
            <a:fld id="{DAF771D8-6111-4AED-866A-EC5CEE257EF0}" type="slidenum">
              <a:rPr lang="en-US" smtClean="0">
                <a:solidFill>
                  <a:schemeClr val="bg1"/>
                </a:solidFill>
              </a:rPr>
              <a:pPr/>
              <a:t>20</a:t>
            </a:fld>
            <a:endParaRPr lang="en-US" dirty="0" smtClean="0">
              <a:solidFill>
                <a:schemeClr val="bg1"/>
              </a:solidFill>
            </a:endParaRPr>
          </a:p>
        </p:txBody>
      </p:sp>
      <p:pic>
        <p:nvPicPr>
          <p:cNvPr id="21511" name="Picture 20" descr="http://www.heroeswelcome.co.uk/images/downloads/logo.png"/>
          <p:cNvPicPr>
            <a:picLocks noChangeAspect="1" noChangeArrowheads="1"/>
          </p:cNvPicPr>
          <p:nvPr/>
        </p:nvPicPr>
        <p:blipFill>
          <a:blip r:embed="rId9" cstate="print"/>
          <a:srcRect/>
          <a:stretch>
            <a:fillRect/>
          </a:stretch>
        </p:blipFill>
        <p:spPr bwMode="auto">
          <a:xfrm>
            <a:off x="485775" y="333375"/>
            <a:ext cx="1079500" cy="7461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dissolve">
                                      <p:cBhvr>
                                        <p:cTn id="7" dur="500"/>
                                        <p:tgtEl>
                                          <p:spTgt spid="153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 calcmode="lin" valueType="num">
                                      <p:cBhvr additive="base">
                                        <p:cTn id="12"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36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5363">
                                            <p:txEl>
                                              <p:pRg st="1" end="1"/>
                                            </p:txEl>
                                          </p:spTgt>
                                        </p:tgtEl>
                                        <p:attrNameLst>
                                          <p:attrName>style.visibility</p:attrName>
                                        </p:attrNameLst>
                                      </p:cBhvr>
                                      <p:to>
                                        <p:strVal val="visible"/>
                                      </p:to>
                                    </p:set>
                                    <p:anim calcmode="lin" valueType="num">
                                      <p:cBhvr additive="base">
                                        <p:cTn id="16"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536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5363">
                                            <p:txEl>
                                              <p:pRg st="2" end="2"/>
                                            </p:txEl>
                                          </p:spTgt>
                                        </p:tgtEl>
                                        <p:attrNameLst>
                                          <p:attrName>style.visibility</p:attrName>
                                        </p:attrNameLst>
                                      </p:cBhvr>
                                      <p:to>
                                        <p:strVal val="visible"/>
                                      </p:to>
                                    </p:set>
                                    <p:anim calcmode="lin" valueType="num">
                                      <p:cBhvr additive="base">
                                        <p:cTn id="20"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536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5363">
                                            <p:txEl>
                                              <p:pRg st="4" end="4"/>
                                            </p:txEl>
                                          </p:spTgt>
                                        </p:tgtEl>
                                        <p:attrNameLst>
                                          <p:attrName>style.visibility</p:attrName>
                                        </p:attrNameLst>
                                      </p:cBhvr>
                                      <p:to>
                                        <p:strVal val="visible"/>
                                      </p:to>
                                    </p:set>
                                    <p:anim calcmode="lin" valueType="num">
                                      <p:cBhvr additive="base">
                                        <p:cTn id="24"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5363">
                                            <p:txEl>
                                              <p:pRg st="4" end="4"/>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5363">
                                            <p:txEl>
                                              <p:pRg st="5" end="5"/>
                                            </p:txEl>
                                          </p:spTgt>
                                        </p:tgtEl>
                                        <p:attrNameLst>
                                          <p:attrName>style.visibility</p:attrName>
                                        </p:attrNameLst>
                                      </p:cBhvr>
                                      <p:to>
                                        <p:strVal val="visible"/>
                                      </p:to>
                                    </p:set>
                                    <p:anim calcmode="lin" valueType="num">
                                      <p:cBhvr additive="base">
                                        <p:cTn id="28"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5363">
                                            <p:txEl>
                                              <p:pRg st="5" end="5"/>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5363">
                                            <p:txEl>
                                              <p:pRg st="6" end="6"/>
                                            </p:txEl>
                                          </p:spTgt>
                                        </p:tgtEl>
                                        <p:attrNameLst>
                                          <p:attrName>style.visibility</p:attrName>
                                        </p:attrNameLst>
                                      </p:cBhvr>
                                      <p:to>
                                        <p:strVal val="visible"/>
                                      </p:to>
                                    </p:set>
                                    <p:anim calcmode="lin" valueType="num">
                                      <p:cBhvr additive="base">
                                        <p:cTn id="32" dur="5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536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5363">
                                            <p:txEl>
                                              <p:pRg st="8" end="8"/>
                                            </p:txEl>
                                          </p:spTgt>
                                        </p:tgtEl>
                                        <p:attrNameLst>
                                          <p:attrName>style.visibility</p:attrName>
                                        </p:attrNameLst>
                                      </p:cBhvr>
                                      <p:to>
                                        <p:strVal val="visible"/>
                                      </p:to>
                                    </p:set>
                                    <p:anim calcmode="lin" valueType="num">
                                      <p:cBhvr additive="base">
                                        <p:cTn id="38" dur="500" fill="hold"/>
                                        <p:tgtEl>
                                          <p:spTgt spid="15363">
                                            <p:txEl>
                                              <p:pRg st="8" end="8"/>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5363">
                                            <p:txEl>
                                              <p:pRg st="8" end="8"/>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15363">
                                            <p:txEl>
                                              <p:pRg st="9" end="9"/>
                                            </p:txEl>
                                          </p:spTgt>
                                        </p:tgtEl>
                                        <p:attrNameLst>
                                          <p:attrName>style.visibility</p:attrName>
                                        </p:attrNameLst>
                                      </p:cBhvr>
                                      <p:to>
                                        <p:strVal val="visible"/>
                                      </p:to>
                                    </p:set>
                                    <p:anim calcmode="lin" valueType="num">
                                      <p:cBhvr additive="base">
                                        <p:cTn id="42" dur="500" fill="hold"/>
                                        <p:tgtEl>
                                          <p:spTgt spid="15363">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5363">
                                            <p:txEl>
                                              <p:pRg st="9" end="9"/>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5363">
                                            <p:txEl>
                                              <p:pRg st="10" end="10"/>
                                            </p:txEl>
                                          </p:spTgt>
                                        </p:tgtEl>
                                        <p:attrNameLst>
                                          <p:attrName>style.visibility</p:attrName>
                                        </p:attrNameLst>
                                      </p:cBhvr>
                                      <p:to>
                                        <p:strVal val="visible"/>
                                      </p:to>
                                    </p:set>
                                    <p:anim calcmode="lin" valueType="num">
                                      <p:cBhvr additive="base">
                                        <p:cTn id="46" dur="500" fill="hold"/>
                                        <p:tgtEl>
                                          <p:spTgt spid="15363">
                                            <p:txEl>
                                              <p:pRg st="10" end="1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5363">
                                            <p:txEl>
                                              <p:pRg st="10" end="10"/>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15363">
                                            <p:txEl>
                                              <p:pRg st="11" end="11"/>
                                            </p:txEl>
                                          </p:spTgt>
                                        </p:tgtEl>
                                        <p:attrNameLst>
                                          <p:attrName>style.visibility</p:attrName>
                                        </p:attrNameLst>
                                      </p:cBhvr>
                                      <p:to>
                                        <p:strVal val="visible"/>
                                      </p:to>
                                    </p:set>
                                    <p:anim calcmode="lin" valueType="num">
                                      <p:cBhvr additive="base">
                                        <p:cTn id="50" dur="500" fill="hold"/>
                                        <p:tgtEl>
                                          <p:spTgt spid="15363">
                                            <p:txEl>
                                              <p:pRg st="11" end="1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5363">
                                            <p:txEl>
                                              <p:pRg st="11" end="11"/>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15363">
                                            <p:txEl>
                                              <p:pRg st="12" end="12"/>
                                            </p:txEl>
                                          </p:spTgt>
                                        </p:tgtEl>
                                        <p:attrNameLst>
                                          <p:attrName>style.visibility</p:attrName>
                                        </p:attrNameLst>
                                      </p:cBhvr>
                                      <p:to>
                                        <p:strVal val="visible"/>
                                      </p:to>
                                    </p:set>
                                    <p:anim calcmode="lin" valueType="num">
                                      <p:cBhvr additive="base">
                                        <p:cTn id="54" dur="500" fill="hold"/>
                                        <p:tgtEl>
                                          <p:spTgt spid="15363">
                                            <p:txEl>
                                              <p:pRg st="12" end="12"/>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5363">
                                            <p:txEl>
                                              <p:pRg st="12" end="12"/>
                                            </p:txEl>
                                          </p:spTgt>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15363">
                                            <p:txEl>
                                              <p:pRg st="13" end="13"/>
                                            </p:txEl>
                                          </p:spTgt>
                                        </p:tgtEl>
                                        <p:attrNameLst>
                                          <p:attrName>style.visibility</p:attrName>
                                        </p:attrNameLst>
                                      </p:cBhvr>
                                      <p:to>
                                        <p:strVal val="visible"/>
                                      </p:to>
                                    </p:set>
                                    <p:anim calcmode="lin" valueType="num">
                                      <p:cBhvr additive="base">
                                        <p:cTn id="58" dur="500" fill="hold"/>
                                        <p:tgtEl>
                                          <p:spTgt spid="15363">
                                            <p:txEl>
                                              <p:pRg st="13" end="13"/>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5363">
                                            <p:txEl>
                                              <p:pRg st="13" end="13"/>
                                            </p:txEl>
                                          </p:spTgt>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15363">
                                            <p:txEl>
                                              <p:pRg st="14" end="14"/>
                                            </p:txEl>
                                          </p:spTgt>
                                        </p:tgtEl>
                                        <p:attrNameLst>
                                          <p:attrName>style.visibility</p:attrName>
                                        </p:attrNameLst>
                                      </p:cBhvr>
                                      <p:to>
                                        <p:strVal val="visible"/>
                                      </p:to>
                                    </p:set>
                                    <p:anim calcmode="lin" valueType="num">
                                      <p:cBhvr additive="base">
                                        <p:cTn id="62" dur="500" fill="hold"/>
                                        <p:tgtEl>
                                          <p:spTgt spid="15363">
                                            <p:txEl>
                                              <p:pRg st="14" end="14"/>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536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5364">
                                            <p:txEl>
                                              <p:pRg st="0" end="0"/>
                                            </p:txEl>
                                          </p:spTgt>
                                        </p:tgtEl>
                                        <p:attrNameLst>
                                          <p:attrName>style.visibility</p:attrName>
                                        </p:attrNameLst>
                                      </p:cBhvr>
                                      <p:to>
                                        <p:strVal val="visible"/>
                                      </p:to>
                                    </p:set>
                                    <p:anim calcmode="lin" valueType="num">
                                      <p:cBhvr additive="base">
                                        <p:cTn id="68" dur="500" fill="hold"/>
                                        <p:tgtEl>
                                          <p:spTgt spid="15364">
                                            <p:txEl>
                                              <p:pRg st="0" end="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5364">
                                            <p:txEl>
                                              <p:pRg st="0" end="0"/>
                                            </p:txEl>
                                          </p:spTgt>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15364">
                                            <p:txEl>
                                              <p:pRg st="1" end="1"/>
                                            </p:txEl>
                                          </p:spTgt>
                                        </p:tgtEl>
                                        <p:attrNameLst>
                                          <p:attrName>style.visibility</p:attrName>
                                        </p:attrNameLst>
                                      </p:cBhvr>
                                      <p:to>
                                        <p:strVal val="visible"/>
                                      </p:to>
                                    </p:set>
                                    <p:anim calcmode="lin" valueType="num">
                                      <p:cBhvr additive="base">
                                        <p:cTn id="72" dur="500" fill="hold"/>
                                        <p:tgtEl>
                                          <p:spTgt spid="15364">
                                            <p:txEl>
                                              <p:pRg st="1" end="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5364">
                                            <p:txEl>
                                              <p:pRg st="1" end="1"/>
                                            </p:txEl>
                                          </p:spTgt>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15364">
                                            <p:txEl>
                                              <p:pRg st="2" end="2"/>
                                            </p:txEl>
                                          </p:spTgt>
                                        </p:tgtEl>
                                        <p:attrNameLst>
                                          <p:attrName>style.visibility</p:attrName>
                                        </p:attrNameLst>
                                      </p:cBhvr>
                                      <p:to>
                                        <p:strVal val="visible"/>
                                      </p:to>
                                    </p:set>
                                    <p:anim calcmode="lin" valueType="num">
                                      <p:cBhvr additive="base">
                                        <p:cTn id="76" dur="500" fill="hold"/>
                                        <p:tgtEl>
                                          <p:spTgt spid="15364">
                                            <p:txEl>
                                              <p:pRg st="2" end="2"/>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5364">
                                            <p:txEl>
                                              <p:pRg st="2" end="2"/>
                                            </p:txEl>
                                          </p:spTgt>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stCondLst>
                                    <p:cond delay="0"/>
                                  </p:stCondLst>
                                  <p:childTnLst>
                                    <p:set>
                                      <p:cBhvr>
                                        <p:cTn id="79" dur="1" fill="hold">
                                          <p:stCondLst>
                                            <p:cond delay="0"/>
                                          </p:stCondLst>
                                        </p:cTn>
                                        <p:tgtEl>
                                          <p:spTgt spid="15364">
                                            <p:txEl>
                                              <p:pRg st="3" end="3"/>
                                            </p:txEl>
                                          </p:spTgt>
                                        </p:tgtEl>
                                        <p:attrNameLst>
                                          <p:attrName>style.visibility</p:attrName>
                                        </p:attrNameLst>
                                      </p:cBhvr>
                                      <p:to>
                                        <p:strVal val="visible"/>
                                      </p:to>
                                    </p:set>
                                    <p:anim calcmode="lin" valueType="num">
                                      <p:cBhvr additive="base">
                                        <p:cTn id="80" dur="500" fill="hold"/>
                                        <p:tgtEl>
                                          <p:spTgt spid="15364">
                                            <p:txEl>
                                              <p:pRg st="3" end="3"/>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15364">
                                            <p:txEl>
                                              <p:pRg st="3" end="3"/>
                                            </p:txEl>
                                          </p:spTgt>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15364">
                                            <p:txEl>
                                              <p:pRg st="4" end="4"/>
                                            </p:txEl>
                                          </p:spTgt>
                                        </p:tgtEl>
                                        <p:attrNameLst>
                                          <p:attrName>style.visibility</p:attrName>
                                        </p:attrNameLst>
                                      </p:cBhvr>
                                      <p:to>
                                        <p:strVal val="visible"/>
                                      </p:to>
                                    </p:set>
                                    <p:anim calcmode="lin" valueType="num">
                                      <p:cBhvr additive="base">
                                        <p:cTn id="84" dur="500" fill="hold"/>
                                        <p:tgtEl>
                                          <p:spTgt spid="15364">
                                            <p:txEl>
                                              <p:pRg st="4" end="4"/>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15364">
                                            <p:txEl>
                                              <p:pRg st="4" end="4"/>
                                            </p:txEl>
                                          </p:spTgt>
                                        </p:tgtEl>
                                        <p:attrNameLst>
                                          <p:attrName>ppt_y</p:attrName>
                                        </p:attrNameLst>
                                      </p:cBhvr>
                                      <p:tavLst>
                                        <p:tav tm="0">
                                          <p:val>
                                            <p:strVal val="1+#ppt_h/2"/>
                                          </p:val>
                                        </p:tav>
                                        <p:tav tm="100000">
                                          <p:val>
                                            <p:strVal val="#ppt_y"/>
                                          </p:val>
                                        </p:tav>
                                      </p:tavLst>
                                    </p:anim>
                                  </p:childTnLst>
                                </p:cTn>
                              </p:par>
                              <p:par>
                                <p:cTn id="86" presetID="2" presetClass="entr" presetSubtype="4" fill="hold" nodeType="withEffect">
                                  <p:stCondLst>
                                    <p:cond delay="0"/>
                                  </p:stCondLst>
                                  <p:childTnLst>
                                    <p:set>
                                      <p:cBhvr>
                                        <p:cTn id="87" dur="1" fill="hold">
                                          <p:stCondLst>
                                            <p:cond delay="0"/>
                                          </p:stCondLst>
                                        </p:cTn>
                                        <p:tgtEl>
                                          <p:spTgt spid="15364">
                                            <p:txEl>
                                              <p:pRg st="5" end="5"/>
                                            </p:txEl>
                                          </p:spTgt>
                                        </p:tgtEl>
                                        <p:attrNameLst>
                                          <p:attrName>style.visibility</p:attrName>
                                        </p:attrNameLst>
                                      </p:cBhvr>
                                      <p:to>
                                        <p:strVal val="visible"/>
                                      </p:to>
                                    </p:set>
                                    <p:anim calcmode="lin" valueType="num">
                                      <p:cBhvr additive="base">
                                        <p:cTn id="88" dur="500" fill="hold"/>
                                        <p:tgtEl>
                                          <p:spTgt spid="15364">
                                            <p:txEl>
                                              <p:pRg st="5" end="5"/>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15364">
                                            <p:txEl>
                                              <p:pRg st="5" end="5"/>
                                            </p:txEl>
                                          </p:spTgt>
                                        </p:tgtEl>
                                        <p:attrNameLst>
                                          <p:attrName>ppt_y</p:attrName>
                                        </p:attrNameLst>
                                      </p:cBhvr>
                                      <p:tavLst>
                                        <p:tav tm="0">
                                          <p:val>
                                            <p:strVal val="1+#ppt_h/2"/>
                                          </p:val>
                                        </p:tav>
                                        <p:tav tm="100000">
                                          <p:val>
                                            <p:strVal val="#ppt_y"/>
                                          </p:val>
                                        </p:tav>
                                      </p:tavLst>
                                    </p:anim>
                                  </p:childTnLst>
                                </p:cTn>
                              </p:par>
                              <p:par>
                                <p:cTn id="90" presetID="2" presetClass="entr" presetSubtype="4" fill="hold" nodeType="withEffect">
                                  <p:stCondLst>
                                    <p:cond delay="0"/>
                                  </p:stCondLst>
                                  <p:childTnLst>
                                    <p:set>
                                      <p:cBhvr>
                                        <p:cTn id="91" dur="1" fill="hold">
                                          <p:stCondLst>
                                            <p:cond delay="0"/>
                                          </p:stCondLst>
                                        </p:cTn>
                                        <p:tgtEl>
                                          <p:spTgt spid="15364">
                                            <p:txEl>
                                              <p:pRg st="6" end="6"/>
                                            </p:txEl>
                                          </p:spTgt>
                                        </p:tgtEl>
                                        <p:attrNameLst>
                                          <p:attrName>style.visibility</p:attrName>
                                        </p:attrNameLst>
                                      </p:cBhvr>
                                      <p:to>
                                        <p:strVal val="visible"/>
                                      </p:to>
                                    </p:set>
                                    <p:anim calcmode="lin" valueType="num">
                                      <p:cBhvr additive="base">
                                        <p:cTn id="92" dur="500" fill="hold"/>
                                        <p:tgtEl>
                                          <p:spTgt spid="15364">
                                            <p:txEl>
                                              <p:pRg st="6" end="6"/>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15364">
                                            <p:txEl>
                                              <p:pRg st="6" end="6"/>
                                            </p:txEl>
                                          </p:spTgt>
                                        </p:tgtEl>
                                        <p:attrNameLst>
                                          <p:attrName>ppt_y</p:attrName>
                                        </p:attrNameLst>
                                      </p:cBhvr>
                                      <p:tavLst>
                                        <p:tav tm="0">
                                          <p:val>
                                            <p:strVal val="1+#ppt_h/2"/>
                                          </p:val>
                                        </p:tav>
                                        <p:tav tm="100000">
                                          <p:val>
                                            <p:strVal val="#ppt_y"/>
                                          </p:val>
                                        </p:tav>
                                      </p:tavLst>
                                    </p:anim>
                                  </p:childTnLst>
                                </p:cTn>
                              </p:par>
                              <p:par>
                                <p:cTn id="94" presetID="2" presetClass="entr" presetSubtype="4" fill="hold" nodeType="withEffect">
                                  <p:stCondLst>
                                    <p:cond delay="0"/>
                                  </p:stCondLst>
                                  <p:childTnLst>
                                    <p:set>
                                      <p:cBhvr>
                                        <p:cTn id="95" dur="1" fill="hold">
                                          <p:stCondLst>
                                            <p:cond delay="0"/>
                                          </p:stCondLst>
                                        </p:cTn>
                                        <p:tgtEl>
                                          <p:spTgt spid="15364">
                                            <p:txEl>
                                              <p:pRg st="7" end="7"/>
                                            </p:txEl>
                                          </p:spTgt>
                                        </p:tgtEl>
                                        <p:attrNameLst>
                                          <p:attrName>style.visibility</p:attrName>
                                        </p:attrNameLst>
                                      </p:cBhvr>
                                      <p:to>
                                        <p:strVal val="visible"/>
                                      </p:to>
                                    </p:set>
                                    <p:anim calcmode="lin" valueType="num">
                                      <p:cBhvr additive="base">
                                        <p:cTn id="96" dur="500" fill="hold"/>
                                        <p:tgtEl>
                                          <p:spTgt spid="15364">
                                            <p:txEl>
                                              <p:pRg st="7" end="7"/>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15364">
                                            <p:txEl>
                                              <p:pRg st="7" end="7"/>
                                            </p:txEl>
                                          </p:spTgt>
                                        </p:tgtEl>
                                        <p:attrNameLst>
                                          <p:attrName>ppt_y</p:attrName>
                                        </p:attrNameLst>
                                      </p:cBhvr>
                                      <p:tavLst>
                                        <p:tav tm="0">
                                          <p:val>
                                            <p:strVal val="1+#ppt_h/2"/>
                                          </p:val>
                                        </p:tav>
                                        <p:tav tm="100000">
                                          <p:val>
                                            <p:strVal val="#ppt_y"/>
                                          </p:val>
                                        </p:tav>
                                      </p:tavLst>
                                    </p:anim>
                                  </p:childTnLst>
                                </p:cTn>
                              </p:par>
                              <p:par>
                                <p:cTn id="98" presetID="2" presetClass="entr" presetSubtype="4" fill="hold" nodeType="withEffect">
                                  <p:stCondLst>
                                    <p:cond delay="0"/>
                                  </p:stCondLst>
                                  <p:childTnLst>
                                    <p:set>
                                      <p:cBhvr>
                                        <p:cTn id="99" dur="1" fill="hold">
                                          <p:stCondLst>
                                            <p:cond delay="0"/>
                                          </p:stCondLst>
                                        </p:cTn>
                                        <p:tgtEl>
                                          <p:spTgt spid="15364">
                                            <p:txEl>
                                              <p:pRg st="8" end="8"/>
                                            </p:txEl>
                                          </p:spTgt>
                                        </p:tgtEl>
                                        <p:attrNameLst>
                                          <p:attrName>style.visibility</p:attrName>
                                        </p:attrNameLst>
                                      </p:cBhvr>
                                      <p:to>
                                        <p:strVal val="visible"/>
                                      </p:to>
                                    </p:set>
                                    <p:anim calcmode="lin" valueType="num">
                                      <p:cBhvr additive="base">
                                        <p:cTn id="100" dur="500" fill="hold"/>
                                        <p:tgtEl>
                                          <p:spTgt spid="15364">
                                            <p:txEl>
                                              <p:pRg st="8" end="8"/>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15364">
                                            <p:txEl>
                                              <p:pRg st="8" end="8"/>
                                            </p:txEl>
                                          </p:spTgt>
                                        </p:tgtEl>
                                        <p:attrNameLst>
                                          <p:attrName>ppt_y</p:attrName>
                                        </p:attrNameLst>
                                      </p:cBhvr>
                                      <p:tavLst>
                                        <p:tav tm="0">
                                          <p:val>
                                            <p:strVal val="1+#ppt_h/2"/>
                                          </p:val>
                                        </p:tav>
                                        <p:tav tm="100000">
                                          <p:val>
                                            <p:strVal val="#ppt_y"/>
                                          </p:val>
                                        </p:tav>
                                      </p:tavLst>
                                    </p:anim>
                                  </p:childTnLst>
                                </p:cTn>
                              </p:par>
                              <p:par>
                                <p:cTn id="102" presetID="2" presetClass="entr" presetSubtype="4" fill="hold" nodeType="withEffect">
                                  <p:stCondLst>
                                    <p:cond delay="0"/>
                                  </p:stCondLst>
                                  <p:childTnLst>
                                    <p:set>
                                      <p:cBhvr>
                                        <p:cTn id="103" dur="1" fill="hold">
                                          <p:stCondLst>
                                            <p:cond delay="0"/>
                                          </p:stCondLst>
                                        </p:cTn>
                                        <p:tgtEl>
                                          <p:spTgt spid="15364">
                                            <p:txEl>
                                              <p:pRg st="9" end="9"/>
                                            </p:txEl>
                                          </p:spTgt>
                                        </p:tgtEl>
                                        <p:attrNameLst>
                                          <p:attrName>style.visibility</p:attrName>
                                        </p:attrNameLst>
                                      </p:cBhvr>
                                      <p:to>
                                        <p:strVal val="visible"/>
                                      </p:to>
                                    </p:set>
                                    <p:anim calcmode="lin" valueType="num">
                                      <p:cBhvr additive="base">
                                        <p:cTn id="104" dur="500" fill="hold"/>
                                        <p:tgtEl>
                                          <p:spTgt spid="15364">
                                            <p:txEl>
                                              <p:pRg st="9" end="9"/>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15364">
                                            <p:txEl>
                                              <p:pRg st="9" end="9"/>
                                            </p:txEl>
                                          </p:spTgt>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5364">
                                            <p:txEl>
                                              <p:pRg st="10" end="10"/>
                                            </p:txEl>
                                          </p:spTgt>
                                        </p:tgtEl>
                                        <p:attrNameLst>
                                          <p:attrName>style.visibility</p:attrName>
                                        </p:attrNameLst>
                                      </p:cBhvr>
                                      <p:to>
                                        <p:strVal val="visible"/>
                                      </p:to>
                                    </p:set>
                                    <p:anim calcmode="lin" valueType="num">
                                      <p:cBhvr additive="base">
                                        <p:cTn id="108" dur="500" fill="hold"/>
                                        <p:tgtEl>
                                          <p:spTgt spid="15364">
                                            <p:txEl>
                                              <p:pRg st="10" end="10"/>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1536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nodeType="clickEffect">
                                  <p:stCondLst>
                                    <p:cond delay="0"/>
                                  </p:stCondLst>
                                  <p:childTnLst>
                                    <p:set>
                                      <p:cBhvr>
                                        <p:cTn id="113" dur="1" fill="hold">
                                          <p:stCondLst>
                                            <p:cond delay="0"/>
                                          </p:stCondLst>
                                        </p:cTn>
                                        <p:tgtEl>
                                          <p:spTgt spid="15364">
                                            <p:txEl>
                                              <p:pRg st="12" end="12"/>
                                            </p:txEl>
                                          </p:spTgt>
                                        </p:tgtEl>
                                        <p:attrNameLst>
                                          <p:attrName>style.visibility</p:attrName>
                                        </p:attrNameLst>
                                      </p:cBhvr>
                                      <p:to>
                                        <p:strVal val="visible"/>
                                      </p:to>
                                    </p:set>
                                    <p:anim calcmode="lin" valueType="num">
                                      <p:cBhvr additive="base">
                                        <p:cTn id="114" dur="500" fill="hold"/>
                                        <p:tgtEl>
                                          <p:spTgt spid="15364">
                                            <p:txEl>
                                              <p:pRg st="12" end="12"/>
                                            </p:txEl>
                                          </p:spTgt>
                                        </p:tgtEl>
                                        <p:attrNameLst>
                                          <p:attrName>ppt_x</p:attrName>
                                        </p:attrNameLst>
                                      </p:cBhvr>
                                      <p:tavLst>
                                        <p:tav tm="0">
                                          <p:val>
                                            <p:strVal val="#ppt_x"/>
                                          </p:val>
                                        </p:tav>
                                        <p:tav tm="100000">
                                          <p:val>
                                            <p:strVal val="#ppt_x"/>
                                          </p:val>
                                        </p:tav>
                                      </p:tavLst>
                                    </p:anim>
                                    <p:anim calcmode="lin" valueType="num">
                                      <p:cBhvr additive="base">
                                        <p:cTn id="115" dur="500" fill="hold"/>
                                        <p:tgtEl>
                                          <p:spTgt spid="15364">
                                            <p:txEl>
                                              <p:pRg st="12" end="12"/>
                                            </p:txEl>
                                          </p:spTgt>
                                        </p:tgtEl>
                                        <p:attrNameLst>
                                          <p:attrName>ppt_y</p:attrName>
                                        </p:attrNameLst>
                                      </p:cBhvr>
                                      <p:tavLst>
                                        <p:tav tm="0">
                                          <p:val>
                                            <p:strVal val="1+#ppt_h/2"/>
                                          </p:val>
                                        </p:tav>
                                        <p:tav tm="100000">
                                          <p:val>
                                            <p:strVal val="#ppt_y"/>
                                          </p:val>
                                        </p:tav>
                                      </p:tavLst>
                                    </p:anim>
                                  </p:childTnLst>
                                </p:cTn>
                              </p:par>
                              <p:par>
                                <p:cTn id="116" presetID="2" presetClass="entr" presetSubtype="4" fill="hold" nodeType="withEffect">
                                  <p:stCondLst>
                                    <p:cond delay="0"/>
                                  </p:stCondLst>
                                  <p:childTnLst>
                                    <p:set>
                                      <p:cBhvr>
                                        <p:cTn id="117" dur="1" fill="hold">
                                          <p:stCondLst>
                                            <p:cond delay="0"/>
                                          </p:stCondLst>
                                        </p:cTn>
                                        <p:tgtEl>
                                          <p:spTgt spid="15364">
                                            <p:txEl>
                                              <p:pRg st="13" end="13"/>
                                            </p:txEl>
                                          </p:spTgt>
                                        </p:tgtEl>
                                        <p:attrNameLst>
                                          <p:attrName>style.visibility</p:attrName>
                                        </p:attrNameLst>
                                      </p:cBhvr>
                                      <p:to>
                                        <p:strVal val="visible"/>
                                      </p:to>
                                    </p:set>
                                    <p:anim calcmode="lin" valueType="num">
                                      <p:cBhvr additive="base">
                                        <p:cTn id="118" dur="500" fill="hold"/>
                                        <p:tgtEl>
                                          <p:spTgt spid="15364">
                                            <p:txEl>
                                              <p:pRg st="13" end="13"/>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15364">
                                            <p:txEl>
                                              <p:pRg st="13" end="13"/>
                                            </p:txEl>
                                          </p:spTgt>
                                        </p:tgtEl>
                                        <p:attrNameLst>
                                          <p:attrName>ppt_y</p:attrName>
                                        </p:attrNameLst>
                                      </p:cBhvr>
                                      <p:tavLst>
                                        <p:tav tm="0">
                                          <p:val>
                                            <p:strVal val="1+#ppt_h/2"/>
                                          </p:val>
                                        </p:tav>
                                        <p:tav tm="100000">
                                          <p:val>
                                            <p:strVal val="#ppt_y"/>
                                          </p:val>
                                        </p:tav>
                                      </p:tavLst>
                                    </p:anim>
                                  </p:childTnLst>
                                </p:cTn>
                              </p:par>
                              <p:par>
                                <p:cTn id="120" presetID="2" presetClass="entr" presetSubtype="4" fill="hold" nodeType="withEffect">
                                  <p:stCondLst>
                                    <p:cond delay="0"/>
                                  </p:stCondLst>
                                  <p:childTnLst>
                                    <p:set>
                                      <p:cBhvr>
                                        <p:cTn id="121" dur="1" fill="hold">
                                          <p:stCondLst>
                                            <p:cond delay="0"/>
                                          </p:stCondLst>
                                        </p:cTn>
                                        <p:tgtEl>
                                          <p:spTgt spid="15364">
                                            <p:txEl>
                                              <p:pRg st="14" end="14"/>
                                            </p:txEl>
                                          </p:spTgt>
                                        </p:tgtEl>
                                        <p:attrNameLst>
                                          <p:attrName>style.visibility</p:attrName>
                                        </p:attrNameLst>
                                      </p:cBhvr>
                                      <p:to>
                                        <p:strVal val="visible"/>
                                      </p:to>
                                    </p:set>
                                    <p:anim calcmode="lin" valueType="num">
                                      <p:cBhvr additive="base">
                                        <p:cTn id="122" dur="500" fill="hold"/>
                                        <p:tgtEl>
                                          <p:spTgt spid="15364">
                                            <p:txEl>
                                              <p:pRg st="14" end="14"/>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15364">
                                            <p:txEl>
                                              <p:pRg st="14" end="14"/>
                                            </p:txEl>
                                          </p:spTgt>
                                        </p:tgtEl>
                                        <p:attrNameLst>
                                          <p:attrName>ppt_y</p:attrName>
                                        </p:attrNameLst>
                                      </p:cBhvr>
                                      <p:tavLst>
                                        <p:tav tm="0">
                                          <p:val>
                                            <p:strVal val="1+#ppt_h/2"/>
                                          </p:val>
                                        </p:tav>
                                        <p:tav tm="100000">
                                          <p:val>
                                            <p:strVal val="#ppt_y"/>
                                          </p:val>
                                        </p:tav>
                                      </p:tavLst>
                                    </p:anim>
                                  </p:childTnLst>
                                </p:cTn>
                              </p:par>
                              <p:par>
                                <p:cTn id="124" presetID="2" presetClass="entr" presetSubtype="4" fill="hold" nodeType="withEffect">
                                  <p:stCondLst>
                                    <p:cond delay="0"/>
                                  </p:stCondLst>
                                  <p:childTnLst>
                                    <p:set>
                                      <p:cBhvr>
                                        <p:cTn id="125" dur="1" fill="hold">
                                          <p:stCondLst>
                                            <p:cond delay="0"/>
                                          </p:stCondLst>
                                        </p:cTn>
                                        <p:tgtEl>
                                          <p:spTgt spid="15364">
                                            <p:txEl>
                                              <p:pRg st="15" end="15"/>
                                            </p:txEl>
                                          </p:spTgt>
                                        </p:tgtEl>
                                        <p:attrNameLst>
                                          <p:attrName>style.visibility</p:attrName>
                                        </p:attrNameLst>
                                      </p:cBhvr>
                                      <p:to>
                                        <p:strVal val="visible"/>
                                      </p:to>
                                    </p:set>
                                    <p:anim calcmode="lin" valueType="num">
                                      <p:cBhvr additive="base">
                                        <p:cTn id="126" dur="500" fill="hold"/>
                                        <p:tgtEl>
                                          <p:spTgt spid="15364">
                                            <p:txEl>
                                              <p:pRg st="15" end="15"/>
                                            </p:txEl>
                                          </p:spTgt>
                                        </p:tgtEl>
                                        <p:attrNameLst>
                                          <p:attrName>ppt_x</p:attrName>
                                        </p:attrNameLst>
                                      </p:cBhvr>
                                      <p:tavLst>
                                        <p:tav tm="0">
                                          <p:val>
                                            <p:strVal val="#ppt_x"/>
                                          </p:val>
                                        </p:tav>
                                        <p:tav tm="100000">
                                          <p:val>
                                            <p:strVal val="#ppt_x"/>
                                          </p:val>
                                        </p:tav>
                                      </p:tavLst>
                                    </p:anim>
                                    <p:anim calcmode="lin" valueType="num">
                                      <p:cBhvr additive="base">
                                        <p:cTn id="127" dur="500" fill="hold"/>
                                        <p:tgtEl>
                                          <p:spTgt spid="15364">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bwMode="auto">
          <a:noFill/>
          <a:ln>
            <a:miter lim="800000"/>
            <a:headEnd/>
            <a:tailEnd/>
          </a:ln>
        </p:spPr>
        <p:txBody>
          <a:bodyPr/>
          <a:lstStyle/>
          <a:p>
            <a:fld id="{FC0107FD-68CE-4415-8F2C-B2C5BA3DCEDD}" type="slidenum">
              <a:rPr lang="en-US" smtClean="0"/>
              <a:pPr/>
              <a:t>3</a:t>
            </a:fld>
            <a:endParaRPr lang="en-US" smtClean="0"/>
          </a:p>
        </p:txBody>
      </p:sp>
      <p:sp>
        <p:nvSpPr>
          <p:cNvPr id="4099" name="Content Placeholder 2"/>
          <p:cNvSpPr>
            <a:spLocks noGrp="1"/>
          </p:cNvSpPr>
          <p:nvPr>
            <p:ph type="body" sz="half" idx="4294967295"/>
          </p:nvPr>
        </p:nvSpPr>
        <p:spPr>
          <a:xfrm>
            <a:off x="0" y="5367338"/>
            <a:ext cx="5486400" cy="804862"/>
          </a:xfrm>
        </p:spPr>
        <p:txBody>
          <a:bodyPr/>
          <a:lstStyle/>
          <a:p>
            <a:endParaRPr lang="en-US" smtClean="0"/>
          </a:p>
          <a:p>
            <a:endParaRPr lang="en-US" smtClean="0"/>
          </a:p>
        </p:txBody>
      </p:sp>
      <p:pic>
        <p:nvPicPr>
          <p:cNvPr id="4100" name="Picture 1" descr="Hampshire"/>
          <p:cNvPicPr>
            <a:picLocks noChangeAspect="1" noChangeArrowheads="1"/>
          </p:cNvPicPr>
          <p:nvPr/>
        </p:nvPicPr>
        <p:blipFill>
          <a:blip r:embed="rId3" cstate="print"/>
          <a:srcRect/>
          <a:stretch>
            <a:fillRect/>
          </a:stretch>
        </p:blipFill>
        <p:spPr bwMode="auto">
          <a:xfrm>
            <a:off x="3347864" y="332656"/>
            <a:ext cx="2305050" cy="611187"/>
          </a:xfrm>
          <a:prstGeom prst="rect">
            <a:avLst/>
          </a:prstGeom>
          <a:noFill/>
          <a:ln w="9525">
            <a:noFill/>
            <a:miter lim="800000"/>
            <a:headEnd/>
            <a:tailEnd/>
          </a:ln>
        </p:spPr>
      </p:pic>
      <p:pic>
        <p:nvPicPr>
          <p:cNvPr id="4101" name="Picture 4" descr="Blackpool"/>
          <p:cNvPicPr>
            <a:picLocks noChangeAspect="1" noChangeArrowheads="1"/>
          </p:cNvPicPr>
          <p:nvPr/>
        </p:nvPicPr>
        <p:blipFill>
          <a:blip r:embed="rId4" cstate="print"/>
          <a:srcRect/>
          <a:stretch>
            <a:fillRect/>
          </a:stretch>
        </p:blipFill>
        <p:spPr bwMode="auto">
          <a:xfrm>
            <a:off x="7019925" y="2997200"/>
            <a:ext cx="1728788" cy="576263"/>
          </a:xfrm>
          <a:prstGeom prst="rect">
            <a:avLst/>
          </a:prstGeom>
          <a:noFill/>
          <a:ln w="9525">
            <a:noFill/>
            <a:miter lim="800000"/>
            <a:headEnd/>
            <a:tailEnd/>
          </a:ln>
        </p:spPr>
      </p:pic>
      <p:pic>
        <p:nvPicPr>
          <p:cNvPr id="4102" name="Picture 7" descr="Brighton &amp; Hove"/>
          <p:cNvPicPr>
            <a:picLocks noChangeAspect="1" noChangeArrowheads="1"/>
          </p:cNvPicPr>
          <p:nvPr/>
        </p:nvPicPr>
        <p:blipFill>
          <a:blip r:embed="rId5" cstate="print"/>
          <a:srcRect/>
          <a:stretch>
            <a:fillRect/>
          </a:stretch>
        </p:blipFill>
        <p:spPr bwMode="auto">
          <a:xfrm>
            <a:off x="7164388" y="765175"/>
            <a:ext cx="1800225" cy="971550"/>
          </a:xfrm>
          <a:prstGeom prst="rect">
            <a:avLst/>
          </a:prstGeom>
          <a:noFill/>
          <a:ln w="9525">
            <a:noFill/>
            <a:miter lim="800000"/>
            <a:headEnd/>
            <a:tailEnd/>
          </a:ln>
        </p:spPr>
      </p:pic>
      <p:pic>
        <p:nvPicPr>
          <p:cNvPr id="4103" name="Picture 10" descr="Dorchester"/>
          <p:cNvPicPr>
            <a:picLocks noChangeAspect="1" noChangeArrowheads="1"/>
          </p:cNvPicPr>
          <p:nvPr/>
        </p:nvPicPr>
        <p:blipFill>
          <a:blip r:embed="rId6" cstate="print"/>
          <a:srcRect/>
          <a:stretch>
            <a:fillRect/>
          </a:stretch>
        </p:blipFill>
        <p:spPr bwMode="auto">
          <a:xfrm>
            <a:off x="1979613" y="1238250"/>
            <a:ext cx="2376487" cy="614363"/>
          </a:xfrm>
          <a:prstGeom prst="rect">
            <a:avLst/>
          </a:prstGeom>
          <a:noFill/>
          <a:ln w="9525">
            <a:noFill/>
            <a:miter lim="800000"/>
            <a:headEnd/>
            <a:tailEnd/>
          </a:ln>
        </p:spPr>
      </p:pic>
      <p:sp>
        <p:nvSpPr>
          <p:cNvPr id="4104" name="Rectangle 9"/>
          <p:cNvSpPr>
            <a:spLocks noChangeArrowheads="1"/>
          </p:cNvSpPr>
          <p:nvPr/>
        </p:nvSpPr>
        <p:spPr bwMode="auto">
          <a:xfrm>
            <a:off x="2700338" y="44450"/>
            <a:ext cx="6443662" cy="368300"/>
          </a:xfrm>
          <a:prstGeom prst="rect">
            <a:avLst/>
          </a:prstGeom>
          <a:noFill/>
          <a:ln w="9525">
            <a:noFill/>
            <a:miter lim="800000"/>
            <a:headEnd/>
            <a:tailEnd/>
          </a:ln>
        </p:spPr>
        <p:txBody>
          <a:bodyPr anchor="ctr">
            <a:spAutoFit/>
          </a:bodyPr>
          <a:lstStyle/>
          <a:p>
            <a:endParaRPr lang="en-US"/>
          </a:p>
        </p:txBody>
      </p:sp>
      <p:pic>
        <p:nvPicPr>
          <p:cNvPr id="4105" name="Picture 13" descr="Great Yarmouth"/>
          <p:cNvPicPr>
            <a:picLocks noChangeAspect="1" noChangeArrowheads="1"/>
          </p:cNvPicPr>
          <p:nvPr/>
        </p:nvPicPr>
        <p:blipFill>
          <a:blip r:embed="rId7" cstate="print"/>
          <a:srcRect/>
          <a:stretch>
            <a:fillRect/>
          </a:stretch>
        </p:blipFill>
        <p:spPr bwMode="auto">
          <a:xfrm>
            <a:off x="1187450" y="1125538"/>
            <a:ext cx="576263" cy="587375"/>
          </a:xfrm>
          <a:prstGeom prst="rect">
            <a:avLst/>
          </a:prstGeom>
          <a:noFill/>
          <a:ln w="9525">
            <a:noFill/>
            <a:miter lim="800000"/>
            <a:headEnd/>
            <a:tailEnd/>
          </a:ln>
        </p:spPr>
      </p:pic>
      <p:pic>
        <p:nvPicPr>
          <p:cNvPr id="4106" name="Picture 15" descr="Guildford"/>
          <p:cNvPicPr>
            <a:picLocks noChangeAspect="1" noChangeArrowheads="1"/>
          </p:cNvPicPr>
          <p:nvPr/>
        </p:nvPicPr>
        <p:blipFill>
          <a:blip r:embed="rId8" cstate="print"/>
          <a:srcRect/>
          <a:stretch>
            <a:fillRect/>
          </a:stretch>
        </p:blipFill>
        <p:spPr bwMode="auto">
          <a:xfrm>
            <a:off x="6078538" y="1781175"/>
            <a:ext cx="2160587" cy="523875"/>
          </a:xfrm>
          <a:prstGeom prst="rect">
            <a:avLst/>
          </a:prstGeom>
          <a:noFill/>
          <a:ln w="9525">
            <a:noFill/>
            <a:miter lim="800000"/>
            <a:headEnd/>
            <a:tailEnd/>
          </a:ln>
        </p:spPr>
      </p:pic>
      <p:pic>
        <p:nvPicPr>
          <p:cNvPr id="4107" name="Picture 17" descr="Huntingdonshire"/>
          <p:cNvPicPr>
            <a:picLocks noChangeAspect="1" noChangeArrowheads="1"/>
          </p:cNvPicPr>
          <p:nvPr/>
        </p:nvPicPr>
        <p:blipFill>
          <a:blip r:embed="rId9" cstate="print"/>
          <a:srcRect/>
          <a:stretch>
            <a:fillRect/>
          </a:stretch>
        </p:blipFill>
        <p:spPr bwMode="auto">
          <a:xfrm>
            <a:off x="0" y="2133600"/>
            <a:ext cx="2162175" cy="638175"/>
          </a:xfrm>
          <a:prstGeom prst="rect">
            <a:avLst/>
          </a:prstGeom>
          <a:noFill/>
          <a:ln w="9525">
            <a:noFill/>
            <a:miter lim="800000"/>
            <a:headEnd/>
            <a:tailEnd/>
          </a:ln>
        </p:spPr>
      </p:pic>
      <p:pic>
        <p:nvPicPr>
          <p:cNvPr id="4108" name="Picture 19" descr="Kirkham"/>
          <p:cNvPicPr>
            <a:picLocks noChangeAspect="1" noChangeArrowheads="1"/>
          </p:cNvPicPr>
          <p:nvPr/>
        </p:nvPicPr>
        <p:blipFill>
          <a:blip r:embed="rId10" cstate="print"/>
          <a:srcRect/>
          <a:stretch>
            <a:fillRect/>
          </a:stretch>
        </p:blipFill>
        <p:spPr bwMode="auto">
          <a:xfrm>
            <a:off x="5076825" y="4437063"/>
            <a:ext cx="1582738" cy="458787"/>
          </a:xfrm>
          <a:prstGeom prst="rect">
            <a:avLst/>
          </a:prstGeom>
          <a:noFill/>
          <a:ln w="9525">
            <a:noFill/>
            <a:miter lim="800000"/>
            <a:headEnd/>
            <a:tailEnd/>
          </a:ln>
        </p:spPr>
      </p:pic>
      <p:pic>
        <p:nvPicPr>
          <p:cNvPr id="4109" name="Picture 21" descr="Swanage"/>
          <p:cNvPicPr>
            <a:picLocks noChangeAspect="1" noChangeArrowheads="1"/>
          </p:cNvPicPr>
          <p:nvPr/>
        </p:nvPicPr>
        <p:blipFill>
          <a:blip r:embed="rId11" cstate="print"/>
          <a:srcRect/>
          <a:stretch>
            <a:fillRect/>
          </a:stretch>
        </p:blipFill>
        <p:spPr bwMode="auto">
          <a:xfrm>
            <a:off x="1331913" y="3514725"/>
            <a:ext cx="936625" cy="993775"/>
          </a:xfrm>
          <a:prstGeom prst="rect">
            <a:avLst/>
          </a:prstGeom>
          <a:noFill/>
          <a:ln w="9525">
            <a:noFill/>
            <a:miter lim="800000"/>
            <a:headEnd/>
            <a:tailEnd/>
          </a:ln>
        </p:spPr>
      </p:pic>
      <p:pic>
        <p:nvPicPr>
          <p:cNvPr id="4110" name="Picture 23" descr="Sefton"/>
          <p:cNvPicPr>
            <a:picLocks noChangeAspect="1" noChangeArrowheads="1"/>
          </p:cNvPicPr>
          <p:nvPr/>
        </p:nvPicPr>
        <p:blipFill>
          <a:blip r:embed="rId12" cstate="print"/>
          <a:srcRect/>
          <a:stretch>
            <a:fillRect/>
          </a:stretch>
        </p:blipFill>
        <p:spPr bwMode="auto">
          <a:xfrm>
            <a:off x="2484438" y="3935413"/>
            <a:ext cx="2592387" cy="430212"/>
          </a:xfrm>
          <a:prstGeom prst="rect">
            <a:avLst/>
          </a:prstGeom>
          <a:noFill/>
          <a:ln w="9525">
            <a:noFill/>
            <a:miter lim="800000"/>
            <a:headEnd/>
            <a:tailEnd/>
          </a:ln>
        </p:spPr>
      </p:pic>
      <p:pic>
        <p:nvPicPr>
          <p:cNvPr id="4111" name="Picture 27" descr="Beverley"/>
          <p:cNvPicPr>
            <a:picLocks noChangeAspect="1" noChangeArrowheads="1"/>
          </p:cNvPicPr>
          <p:nvPr/>
        </p:nvPicPr>
        <p:blipFill>
          <a:blip r:embed="rId13" cstate="print"/>
          <a:srcRect/>
          <a:stretch>
            <a:fillRect/>
          </a:stretch>
        </p:blipFill>
        <p:spPr bwMode="auto">
          <a:xfrm>
            <a:off x="2484438" y="2278063"/>
            <a:ext cx="792162" cy="935037"/>
          </a:xfrm>
          <a:prstGeom prst="rect">
            <a:avLst/>
          </a:prstGeom>
          <a:noFill/>
          <a:ln w="9525">
            <a:noFill/>
            <a:miter lim="800000"/>
            <a:headEnd/>
            <a:tailEnd/>
          </a:ln>
        </p:spPr>
      </p:pic>
      <p:pic>
        <p:nvPicPr>
          <p:cNvPr id="4112" name="Picture 29" descr="Bridlington"/>
          <p:cNvPicPr>
            <a:picLocks noChangeAspect="1" noChangeArrowheads="1"/>
          </p:cNvPicPr>
          <p:nvPr/>
        </p:nvPicPr>
        <p:blipFill>
          <a:blip r:embed="rId14" cstate="print"/>
          <a:srcRect/>
          <a:stretch>
            <a:fillRect/>
          </a:stretch>
        </p:blipFill>
        <p:spPr bwMode="auto">
          <a:xfrm>
            <a:off x="5219700" y="2708275"/>
            <a:ext cx="701675" cy="1020763"/>
          </a:xfrm>
          <a:prstGeom prst="rect">
            <a:avLst/>
          </a:prstGeom>
          <a:noFill/>
          <a:ln w="9525">
            <a:noFill/>
            <a:miter lim="800000"/>
            <a:headEnd/>
            <a:tailEnd/>
          </a:ln>
        </p:spPr>
      </p:pic>
      <p:pic>
        <p:nvPicPr>
          <p:cNvPr id="4113" name="Picture 31" descr="Scarborough"/>
          <p:cNvPicPr>
            <a:picLocks noChangeAspect="1" noChangeArrowheads="1"/>
          </p:cNvPicPr>
          <p:nvPr/>
        </p:nvPicPr>
        <p:blipFill>
          <a:blip r:embed="rId15" cstate="print"/>
          <a:srcRect/>
          <a:stretch>
            <a:fillRect/>
          </a:stretch>
        </p:blipFill>
        <p:spPr bwMode="auto">
          <a:xfrm>
            <a:off x="250825" y="323504"/>
            <a:ext cx="1152823" cy="729009"/>
          </a:xfrm>
          <a:prstGeom prst="rect">
            <a:avLst/>
          </a:prstGeom>
          <a:noFill/>
          <a:ln w="9525">
            <a:noFill/>
            <a:miter lim="800000"/>
            <a:headEnd/>
            <a:tailEnd/>
          </a:ln>
        </p:spPr>
      </p:pic>
      <p:pic>
        <p:nvPicPr>
          <p:cNvPr id="4114" name="Picture 33" descr="Stockport"/>
          <p:cNvPicPr>
            <a:picLocks noChangeAspect="1" noChangeArrowheads="1"/>
          </p:cNvPicPr>
          <p:nvPr/>
        </p:nvPicPr>
        <p:blipFill>
          <a:blip r:embed="rId16" cstate="print"/>
          <a:srcRect/>
          <a:stretch>
            <a:fillRect/>
          </a:stretch>
        </p:blipFill>
        <p:spPr bwMode="auto">
          <a:xfrm>
            <a:off x="6516688" y="5229225"/>
            <a:ext cx="2128837" cy="503238"/>
          </a:xfrm>
          <a:prstGeom prst="rect">
            <a:avLst/>
          </a:prstGeom>
          <a:noFill/>
          <a:ln w="9525">
            <a:noFill/>
            <a:miter lim="800000"/>
            <a:headEnd/>
            <a:tailEnd/>
          </a:ln>
        </p:spPr>
      </p:pic>
      <p:pic>
        <p:nvPicPr>
          <p:cNvPr id="4115" name="Picture 37" descr="Waverley"/>
          <p:cNvPicPr>
            <a:picLocks noChangeAspect="1" noChangeArrowheads="1"/>
          </p:cNvPicPr>
          <p:nvPr/>
        </p:nvPicPr>
        <p:blipFill>
          <a:blip r:embed="rId17" cstate="print"/>
          <a:srcRect/>
          <a:stretch>
            <a:fillRect/>
          </a:stretch>
        </p:blipFill>
        <p:spPr bwMode="auto">
          <a:xfrm>
            <a:off x="3491880" y="980728"/>
            <a:ext cx="647500" cy="378865"/>
          </a:xfrm>
          <a:prstGeom prst="rect">
            <a:avLst/>
          </a:prstGeom>
          <a:noFill/>
          <a:ln w="9525">
            <a:noFill/>
            <a:miter lim="800000"/>
            <a:headEnd/>
            <a:tailEnd/>
          </a:ln>
        </p:spPr>
      </p:pic>
      <p:pic>
        <p:nvPicPr>
          <p:cNvPr id="4116" name="Picture 39" descr="Elmbridge"/>
          <p:cNvPicPr>
            <a:picLocks noChangeAspect="1" noChangeArrowheads="1"/>
          </p:cNvPicPr>
          <p:nvPr/>
        </p:nvPicPr>
        <p:blipFill>
          <a:blip r:embed="rId18" cstate="print"/>
          <a:srcRect/>
          <a:stretch>
            <a:fillRect/>
          </a:stretch>
        </p:blipFill>
        <p:spPr bwMode="auto">
          <a:xfrm>
            <a:off x="2483768" y="4725144"/>
            <a:ext cx="1584647" cy="647054"/>
          </a:xfrm>
          <a:prstGeom prst="rect">
            <a:avLst/>
          </a:prstGeom>
          <a:noFill/>
          <a:ln w="9525">
            <a:noFill/>
            <a:miter lim="800000"/>
            <a:headEnd/>
            <a:tailEnd/>
          </a:ln>
        </p:spPr>
      </p:pic>
      <p:pic>
        <p:nvPicPr>
          <p:cNvPr id="4117" name="Picture 41" descr="West Norfolk"/>
          <p:cNvPicPr>
            <a:picLocks noChangeAspect="1" noChangeArrowheads="1"/>
          </p:cNvPicPr>
          <p:nvPr/>
        </p:nvPicPr>
        <p:blipFill>
          <a:blip r:embed="rId19" cstate="print"/>
          <a:srcRect/>
          <a:stretch>
            <a:fillRect/>
          </a:stretch>
        </p:blipFill>
        <p:spPr bwMode="auto">
          <a:xfrm>
            <a:off x="7092950" y="2276475"/>
            <a:ext cx="1455738" cy="595313"/>
          </a:xfrm>
          <a:prstGeom prst="rect">
            <a:avLst/>
          </a:prstGeom>
          <a:noFill/>
          <a:ln w="9525">
            <a:noFill/>
            <a:miter lim="800000"/>
            <a:headEnd/>
            <a:tailEnd/>
          </a:ln>
        </p:spPr>
      </p:pic>
      <p:pic>
        <p:nvPicPr>
          <p:cNvPr id="4118" name="Picture 43" descr="Western Super Mare"/>
          <p:cNvPicPr>
            <a:picLocks noChangeAspect="1" noChangeArrowheads="1"/>
          </p:cNvPicPr>
          <p:nvPr/>
        </p:nvPicPr>
        <p:blipFill>
          <a:blip r:embed="rId20" cstate="print"/>
          <a:srcRect/>
          <a:stretch>
            <a:fillRect/>
          </a:stretch>
        </p:blipFill>
        <p:spPr bwMode="auto">
          <a:xfrm>
            <a:off x="250825" y="5248275"/>
            <a:ext cx="2214563" cy="701675"/>
          </a:xfrm>
          <a:prstGeom prst="rect">
            <a:avLst/>
          </a:prstGeom>
          <a:noFill/>
          <a:ln w="9525">
            <a:noFill/>
            <a:miter lim="800000"/>
            <a:headEnd/>
            <a:tailEnd/>
          </a:ln>
        </p:spPr>
      </p:pic>
      <p:pic>
        <p:nvPicPr>
          <p:cNvPr id="4119" name="Picture 45" descr="Woodbridge"/>
          <p:cNvPicPr>
            <a:picLocks noChangeAspect="1" noChangeArrowheads="1"/>
          </p:cNvPicPr>
          <p:nvPr/>
        </p:nvPicPr>
        <p:blipFill>
          <a:blip r:embed="rId21" cstate="print"/>
          <a:srcRect/>
          <a:stretch>
            <a:fillRect/>
          </a:stretch>
        </p:blipFill>
        <p:spPr bwMode="auto">
          <a:xfrm>
            <a:off x="6804025" y="4292600"/>
            <a:ext cx="2085975" cy="793750"/>
          </a:xfrm>
          <a:prstGeom prst="rect">
            <a:avLst/>
          </a:prstGeom>
          <a:noFill/>
          <a:ln w="9525">
            <a:noFill/>
            <a:miter lim="800000"/>
            <a:headEnd/>
            <a:tailEnd/>
          </a:ln>
        </p:spPr>
      </p:pic>
      <p:pic>
        <p:nvPicPr>
          <p:cNvPr id="4120" name="Picture 47" descr="Middlesborough"/>
          <p:cNvPicPr>
            <a:picLocks noChangeAspect="1" noChangeArrowheads="1"/>
          </p:cNvPicPr>
          <p:nvPr/>
        </p:nvPicPr>
        <p:blipFill>
          <a:blip r:embed="rId22" cstate="print"/>
          <a:srcRect/>
          <a:stretch>
            <a:fillRect/>
          </a:stretch>
        </p:blipFill>
        <p:spPr bwMode="auto">
          <a:xfrm>
            <a:off x="250825" y="6092825"/>
            <a:ext cx="1801813" cy="588963"/>
          </a:xfrm>
          <a:prstGeom prst="rect">
            <a:avLst/>
          </a:prstGeom>
          <a:noFill/>
          <a:ln w="9525">
            <a:noFill/>
            <a:miter lim="800000"/>
            <a:headEnd/>
            <a:tailEnd/>
          </a:ln>
        </p:spPr>
      </p:pic>
      <p:sp>
        <p:nvSpPr>
          <p:cNvPr id="33" name="Content Placeholder 2"/>
          <p:cNvSpPr txBox="1">
            <a:spLocks/>
          </p:cNvSpPr>
          <p:nvPr/>
        </p:nvSpPr>
        <p:spPr bwMode="auto">
          <a:xfrm>
            <a:off x="2700338" y="0"/>
            <a:ext cx="3757612" cy="404813"/>
          </a:xfrm>
          <a:prstGeom prst="rect">
            <a:avLst/>
          </a:prstGeom>
          <a:noFill/>
          <a:ln w="9525">
            <a:noFill/>
            <a:miter lim="800000"/>
            <a:headEnd/>
            <a:tailEnd/>
          </a:ln>
        </p:spPr>
        <p:txBody>
          <a:bodyPr/>
          <a:lstStyle/>
          <a:p>
            <a:pPr marL="342900" indent="-342900" eaLnBrk="0" hangingPunct="0">
              <a:spcBef>
                <a:spcPct val="20000"/>
              </a:spcBef>
              <a:buFont typeface="Arial" charset="0"/>
              <a:buChar char="•"/>
              <a:defRPr/>
            </a:pPr>
            <a:endParaRPr lang="en-US" sz="3200" dirty="0">
              <a:latin typeface="+mn-lt"/>
              <a:ea typeface="ＭＳ Ｐゴシック" pitchFamily="-110" charset="-128"/>
              <a:cs typeface="ＭＳ Ｐゴシック" pitchFamily="-110" charset="-128"/>
            </a:endParaRPr>
          </a:p>
          <a:p>
            <a:pPr marL="342900" indent="-342900" eaLnBrk="0" hangingPunct="0">
              <a:spcBef>
                <a:spcPct val="20000"/>
              </a:spcBef>
              <a:defRPr/>
            </a:pPr>
            <a:endParaRPr lang="en-US" sz="3200" dirty="0">
              <a:latin typeface="+mn-lt"/>
              <a:ea typeface="ＭＳ Ｐゴシック" pitchFamily="-110" charset="-128"/>
              <a:cs typeface="ＭＳ Ｐゴシック" pitchFamily="-110" charset="-128"/>
            </a:endParaRPr>
          </a:p>
        </p:txBody>
      </p:sp>
      <p:pic>
        <p:nvPicPr>
          <p:cNvPr id="4122" name="Picture 49" descr="Stirling"/>
          <p:cNvPicPr>
            <a:picLocks noChangeAspect="1" noChangeArrowheads="1"/>
          </p:cNvPicPr>
          <p:nvPr/>
        </p:nvPicPr>
        <p:blipFill>
          <a:blip r:embed="rId23" cstate="print"/>
          <a:srcRect/>
          <a:stretch>
            <a:fillRect/>
          </a:stretch>
        </p:blipFill>
        <p:spPr bwMode="auto">
          <a:xfrm>
            <a:off x="3708400" y="5300663"/>
            <a:ext cx="792163" cy="792162"/>
          </a:xfrm>
          <a:prstGeom prst="rect">
            <a:avLst/>
          </a:prstGeom>
          <a:noFill/>
          <a:ln w="9525">
            <a:noFill/>
            <a:miter lim="800000"/>
            <a:headEnd/>
            <a:tailEnd/>
          </a:ln>
        </p:spPr>
      </p:pic>
      <p:pic>
        <p:nvPicPr>
          <p:cNvPr id="4123" name="Picture 53" descr="Bournemouth"/>
          <p:cNvPicPr>
            <a:picLocks noChangeAspect="1" noChangeArrowheads="1"/>
          </p:cNvPicPr>
          <p:nvPr/>
        </p:nvPicPr>
        <p:blipFill>
          <a:blip r:embed="rId24" cstate="print"/>
          <a:srcRect/>
          <a:stretch>
            <a:fillRect/>
          </a:stretch>
        </p:blipFill>
        <p:spPr bwMode="auto">
          <a:xfrm>
            <a:off x="4716463" y="4941888"/>
            <a:ext cx="1625600" cy="600075"/>
          </a:xfrm>
          <a:prstGeom prst="rect">
            <a:avLst/>
          </a:prstGeom>
          <a:noFill/>
          <a:ln w="9525">
            <a:noFill/>
            <a:miter lim="800000"/>
            <a:headEnd/>
            <a:tailEnd/>
          </a:ln>
        </p:spPr>
      </p:pic>
      <p:pic>
        <p:nvPicPr>
          <p:cNvPr id="4124" name="Picture 55" descr="Worthing Council"/>
          <p:cNvPicPr>
            <a:picLocks noChangeAspect="1" noChangeArrowheads="1"/>
          </p:cNvPicPr>
          <p:nvPr/>
        </p:nvPicPr>
        <p:blipFill>
          <a:blip r:embed="rId25" cstate="print"/>
          <a:srcRect/>
          <a:stretch>
            <a:fillRect/>
          </a:stretch>
        </p:blipFill>
        <p:spPr bwMode="auto">
          <a:xfrm>
            <a:off x="6660232" y="6202685"/>
            <a:ext cx="1080120" cy="442590"/>
          </a:xfrm>
          <a:prstGeom prst="rect">
            <a:avLst/>
          </a:prstGeom>
          <a:noFill/>
          <a:ln w="9525">
            <a:noFill/>
            <a:miter lim="800000"/>
            <a:headEnd/>
            <a:tailEnd/>
          </a:ln>
        </p:spPr>
      </p:pic>
      <p:pic>
        <p:nvPicPr>
          <p:cNvPr id="4125" name="Picture 57" descr="Guisborough Council"/>
          <p:cNvPicPr>
            <a:picLocks noChangeAspect="1" noChangeArrowheads="1"/>
          </p:cNvPicPr>
          <p:nvPr/>
        </p:nvPicPr>
        <p:blipFill>
          <a:blip r:embed="rId26" cstate="print"/>
          <a:srcRect/>
          <a:stretch>
            <a:fillRect/>
          </a:stretch>
        </p:blipFill>
        <p:spPr bwMode="auto">
          <a:xfrm>
            <a:off x="4572000" y="5661025"/>
            <a:ext cx="1057275" cy="576263"/>
          </a:xfrm>
          <a:prstGeom prst="rect">
            <a:avLst/>
          </a:prstGeom>
          <a:noFill/>
          <a:ln w="9525">
            <a:noFill/>
            <a:miter lim="800000"/>
            <a:headEnd/>
            <a:tailEnd/>
          </a:ln>
        </p:spPr>
      </p:pic>
      <p:pic>
        <p:nvPicPr>
          <p:cNvPr id="4126" name="Picture 59" descr="NorthRidingofYorkshireCOA.png"/>
          <p:cNvPicPr>
            <a:picLocks noChangeAspect="1" noChangeArrowheads="1"/>
          </p:cNvPicPr>
          <p:nvPr/>
        </p:nvPicPr>
        <p:blipFill>
          <a:blip r:embed="rId27" cstate="print"/>
          <a:srcRect/>
          <a:stretch>
            <a:fillRect/>
          </a:stretch>
        </p:blipFill>
        <p:spPr bwMode="auto">
          <a:xfrm>
            <a:off x="323850" y="2924175"/>
            <a:ext cx="592138" cy="800100"/>
          </a:xfrm>
          <a:prstGeom prst="rect">
            <a:avLst/>
          </a:prstGeom>
          <a:noFill/>
          <a:ln w="9525">
            <a:noFill/>
            <a:miter lim="800000"/>
            <a:headEnd/>
            <a:tailEnd/>
          </a:ln>
        </p:spPr>
      </p:pic>
      <p:pic>
        <p:nvPicPr>
          <p:cNvPr id="4127" name="Picture 61" descr="Home - North Yorkshire County Council"/>
          <p:cNvPicPr>
            <a:picLocks noChangeAspect="1" noChangeArrowheads="1"/>
          </p:cNvPicPr>
          <p:nvPr/>
        </p:nvPicPr>
        <p:blipFill>
          <a:blip r:embed="rId28" cstate="print"/>
          <a:srcRect/>
          <a:stretch>
            <a:fillRect/>
          </a:stretch>
        </p:blipFill>
        <p:spPr bwMode="auto">
          <a:xfrm>
            <a:off x="3419475" y="2133600"/>
            <a:ext cx="2203450" cy="647700"/>
          </a:xfrm>
          <a:prstGeom prst="rect">
            <a:avLst/>
          </a:prstGeom>
          <a:noFill/>
          <a:ln w="9525">
            <a:noFill/>
            <a:miter lim="800000"/>
            <a:headEnd/>
            <a:tailEnd/>
          </a:ln>
        </p:spPr>
      </p:pic>
      <p:sp>
        <p:nvSpPr>
          <p:cNvPr id="4128" name="TextBox 41"/>
          <p:cNvSpPr txBox="1">
            <a:spLocks noChangeArrowheads="1"/>
          </p:cNvSpPr>
          <p:nvPr/>
        </p:nvSpPr>
        <p:spPr bwMode="auto">
          <a:xfrm>
            <a:off x="2266950" y="44450"/>
            <a:ext cx="4392613" cy="368300"/>
          </a:xfrm>
          <a:prstGeom prst="rect">
            <a:avLst/>
          </a:prstGeom>
          <a:noFill/>
          <a:ln w="9525">
            <a:noFill/>
            <a:miter lim="800000"/>
            <a:headEnd/>
            <a:tailEnd/>
          </a:ln>
        </p:spPr>
        <p:txBody>
          <a:bodyPr>
            <a:spAutoFit/>
          </a:bodyPr>
          <a:lstStyle/>
          <a:p>
            <a:r>
              <a:rPr lang="en-GB" b="1" dirty="0"/>
              <a:t>Heroes Welcome Members Oct </a:t>
            </a:r>
            <a:r>
              <a:rPr lang="en-GB" b="1" dirty="0" smtClean="0"/>
              <a:t>2015 </a:t>
            </a:r>
            <a:endParaRPr lang="en-US" b="1" dirty="0"/>
          </a:p>
        </p:txBody>
      </p:sp>
      <p:grpSp>
        <p:nvGrpSpPr>
          <p:cNvPr id="58" name="Group 57"/>
          <p:cNvGrpSpPr/>
          <p:nvPr/>
        </p:nvGrpSpPr>
        <p:grpSpPr>
          <a:xfrm>
            <a:off x="5436096" y="620688"/>
            <a:ext cx="997743" cy="789652"/>
            <a:chOff x="5878513" y="601638"/>
            <a:chExt cx="997743" cy="789652"/>
          </a:xfrm>
        </p:grpSpPr>
        <p:sp>
          <p:nvSpPr>
            <p:cNvPr id="4129" name="TextBox 42"/>
            <p:cNvSpPr txBox="1">
              <a:spLocks noChangeArrowheads="1"/>
            </p:cNvSpPr>
            <p:nvPr/>
          </p:nvSpPr>
          <p:spPr bwMode="auto">
            <a:xfrm>
              <a:off x="5878513" y="1052736"/>
              <a:ext cx="997743" cy="338554"/>
            </a:xfrm>
            <a:prstGeom prst="rect">
              <a:avLst/>
            </a:prstGeom>
            <a:noFill/>
            <a:ln w="9525">
              <a:noFill/>
              <a:miter lim="800000"/>
              <a:headEnd/>
              <a:tailEnd/>
            </a:ln>
          </p:spPr>
          <p:txBody>
            <a:bodyPr wrap="square">
              <a:spAutoFit/>
            </a:bodyPr>
            <a:lstStyle/>
            <a:p>
              <a:pPr algn="ctr"/>
              <a:r>
                <a:rPr lang="en-GB" sz="800" dirty="0"/>
                <a:t>Royal </a:t>
              </a:r>
            </a:p>
            <a:p>
              <a:pPr algn="ctr"/>
              <a:r>
                <a:rPr lang="en-GB" sz="800" dirty="0" err="1"/>
                <a:t>Wootton</a:t>
              </a:r>
              <a:r>
                <a:rPr lang="en-GB" sz="800" dirty="0"/>
                <a:t>  Bassett </a:t>
              </a:r>
              <a:r>
                <a:rPr lang="en-GB" sz="800" dirty="0">
                  <a:solidFill>
                    <a:srgbClr val="FFFF00"/>
                  </a:solidFill>
                </a:rPr>
                <a:t>  </a:t>
              </a:r>
              <a:endParaRPr lang="en-US" sz="800" dirty="0">
                <a:solidFill>
                  <a:srgbClr val="FFFF00"/>
                </a:solidFill>
              </a:endParaRPr>
            </a:p>
          </p:txBody>
        </p:sp>
        <p:pic>
          <p:nvPicPr>
            <p:cNvPr id="4130" name="Picture 35" descr="L:\Johns Files\Heroes Welcome\RoyalWoottonBassettCrest[1].jpg"/>
            <p:cNvPicPr>
              <a:picLocks noChangeAspect="1" noChangeArrowheads="1"/>
            </p:cNvPicPr>
            <p:nvPr/>
          </p:nvPicPr>
          <p:blipFill>
            <a:blip r:embed="rId29" cstate="print"/>
            <a:srcRect/>
            <a:stretch>
              <a:fillRect/>
            </a:stretch>
          </p:blipFill>
          <p:spPr bwMode="auto">
            <a:xfrm>
              <a:off x="6184751" y="601638"/>
              <a:ext cx="402090" cy="504279"/>
            </a:xfrm>
            <a:prstGeom prst="rect">
              <a:avLst/>
            </a:prstGeom>
            <a:noFill/>
            <a:ln w="9525">
              <a:noFill/>
              <a:miter lim="800000"/>
              <a:headEnd/>
              <a:tailEnd/>
            </a:ln>
          </p:spPr>
        </p:pic>
      </p:grpSp>
      <p:pic>
        <p:nvPicPr>
          <p:cNvPr id="4131" name="Picture 36" descr="L:\Johns Files\Heroes Welcome\falklands\flag1.jpg"/>
          <p:cNvPicPr>
            <a:picLocks noChangeAspect="1" noChangeArrowheads="1"/>
          </p:cNvPicPr>
          <p:nvPr/>
        </p:nvPicPr>
        <p:blipFill>
          <a:blip r:embed="rId30" cstate="print"/>
          <a:srcRect/>
          <a:stretch>
            <a:fillRect/>
          </a:stretch>
        </p:blipFill>
        <p:spPr bwMode="auto">
          <a:xfrm>
            <a:off x="7235825" y="188913"/>
            <a:ext cx="1152525" cy="574675"/>
          </a:xfrm>
          <a:prstGeom prst="rect">
            <a:avLst/>
          </a:prstGeom>
          <a:noFill/>
          <a:ln w="9525">
            <a:noFill/>
            <a:miter lim="800000"/>
            <a:headEnd/>
            <a:tailEnd/>
          </a:ln>
        </p:spPr>
      </p:pic>
      <p:pic>
        <p:nvPicPr>
          <p:cNvPr id="4132" name="Picture 38" descr="Beeston">
            <a:hlinkClick r:id="rId31" tooltip="Beeston"/>
          </p:cNvPr>
          <p:cNvPicPr>
            <a:picLocks noChangeAspect="1" noChangeArrowheads="1"/>
          </p:cNvPicPr>
          <p:nvPr/>
        </p:nvPicPr>
        <p:blipFill>
          <a:blip r:embed="rId32" cstate="print"/>
          <a:srcRect/>
          <a:stretch>
            <a:fillRect/>
          </a:stretch>
        </p:blipFill>
        <p:spPr bwMode="auto">
          <a:xfrm>
            <a:off x="5364163" y="3789363"/>
            <a:ext cx="682625" cy="576262"/>
          </a:xfrm>
          <a:prstGeom prst="rect">
            <a:avLst/>
          </a:prstGeom>
          <a:noFill/>
          <a:ln w="9525">
            <a:noFill/>
            <a:miter lim="800000"/>
            <a:headEnd/>
            <a:tailEnd/>
          </a:ln>
        </p:spPr>
      </p:pic>
      <p:pic>
        <p:nvPicPr>
          <p:cNvPr id="4133" name="Picture 40" descr="Chesterfield">
            <a:hlinkClick r:id="rId33" tooltip="Chesterfield"/>
          </p:cNvPr>
          <p:cNvPicPr>
            <a:picLocks noChangeAspect="1" noChangeArrowheads="1"/>
          </p:cNvPicPr>
          <p:nvPr/>
        </p:nvPicPr>
        <p:blipFill>
          <a:blip r:embed="rId34" cstate="print"/>
          <a:srcRect/>
          <a:stretch>
            <a:fillRect/>
          </a:stretch>
        </p:blipFill>
        <p:spPr bwMode="auto">
          <a:xfrm>
            <a:off x="395288" y="4652963"/>
            <a:ext cx="1800225" cy="481012"/>
          </a:xfrm>
          <a:prstGeom prst="rect">
            <a:avLst/>
          </a:prstGeom>
          <a:noFill/>
          <a:ln w="9525">
            <a:noFill/>
            <a:miter lim="800000"/>
            <a:headEnd/>
            <a:tailEnd/>
          </a:ln>
        </p:spPr>
      </p:pic>
      <p:pic>
        <p:nvPicPr>
          <p:cNvPr id="4134" name="Picture 42" descr="Doncaster">
            <a:hlinkClick r:id="rId35" tooltip="Doncaster"/>
          </p:cNvPr>
          <p:cNvPicPr>
            <a:picLocks noChangeAspect="1" noChangeArrowheads="1"/>
          </p:cNvPicPr>
          <p:nvPr/>
        </p:nvPicPr>
        <p:blipFill>
          <a:blip r:embed="rId36" cstate="print"/>
          <a:srcRect/>
          <a:stretch>
            <a:fillRect/>
          </a:stretch>
        </p:blipFill>
        <p:spPr bwMode="auto">
          <a:xfrm>
            <a:off x="250825" y="3789363"/>
            <a:ext cx="1000125" cy="619125"/>
          </a:xfrm>
          <a:prstGeom prst="rect">
            <a:avLst/>
          </a:prstGeom>
          <a:noFill/>
          <a:ln w="9525">
            <a:noFill/>
            <a:miter lim="800000"/>
            <a:headEnd/>
            <a:tailEnd/>
          </a:ln>
        </p:spPr>
      </p:pic>
      <p:pic>
        <p:nvPicPr>
          <p:cNvPr id="4135" name="Picture 44" descr="Great Yarmouth">
            <a:hlinkClick r:id="rId37" tooltip="Great Yarmouth"/>
          </p:cNvPr>
          <p:cNvPicPr>
            <a:picLocks noChangeAspect="1" noChangeArrowheads="1"/>
          </p:cNvPicPr>
          <p:nvPr/>
        </p:nvPicPr>
        <p:blipFill>
          <a:blip r:embed="rId38" cstate="print"/>
          <a:srcRect/>
          <a:stretch>
            <a:fillRect/>
          </a:stretch>
        </p:blipFill>
        <p:spPr bwMode="auto">
          <a:xfrm>
            <a:off x="3409950" y="6313488"/>
            <a:ext cx="1666875" cy="428625"/>
          </a:xfrm>
          <a:prstGeom prst="rect">
            <a:avLst/>
          </a:prstGeom>
          <a:noFill/>
          <a:ln w="9525">
            <a:noFill/>
            <a:miter lim="800000"/>
            <a:headEnd/>
            <a:tailEnd/>
          </a:ln>
        </p:spPr>
      </p:pic>
      <p:pic>
        <p:nvPicPr>
          <p:cNvPr id="4136" name="Picture 46" descr="Kingston Upon Hull">
            <a:hlinkClick r:id="rId39" tooltip="Kingston Upon Hull"/>
          </p:cNvPr>
          <p:cNvPicPr>
            <a:picLocks noChangeAspect="1" noChangeArrowheads="1"/>
          </p:cNvPicPr>
          <p:nvPr/>
        </p:nvPicPr>
        <p:blipFill>
          <a:blip r:embed="rId40" cstate="print"/>
          <a:srcRect/>
          <a:stretch>
            <a:fillRect/>
          </a:stretch>
        </p:blipFill>
        <p:spPr bwMode="auto">
          <a:xfrm>
            <a:off x="2555875" y="5607050"/>
            <a:ext cx="1066800" cy="485775"/>
          </a:xfrm>
          <a:prstGeom prst="rect">
            <a:avLst/>
          </a:prstGeom>
          <a:noFill/>
          <a:ln w="9525">
            <a:noFill/>
            <a:miter lim="800000"/>
            <a:headEnd/>
            <a:tailEnd/>
          </a:ln>
        </p:spPr>
      </p:pic>
      <p:pic>
        <p:nvPicPr>
          <p:cNvPr id="4137" name="Picture 48" descr="Runnymede">
            <a:hlinkClick r:id="rId41" tooltip="Runnymede"/>
          </p:cNvPr>
          <p:cNvPicPr>
            <a:picLocks noChangeAspect="1" noChangeArrowheads="1"/>
          </p:cNvPicPr>
          <p:nvPr/>
        </p:nvPicPr>
        <p:blipFill>
          <a:blip r:embed="rId42" cstate="print"/>
          <a:srcRect/>
          <a:stretch>
            <a:fillRect/>
          </a:stretch>
        </p:blipFill>
        <p:spPr bwMode="auto">
          <a:xfrm>
            <a:off x="6300788" y="3789363"/>
            <a:ext cx="1682750" cy="398462"/>
          </a:xfrm>
          <a:prstGeom prst="rect">
            <a:avLst/>
          </a:prstGeom>
          <a:noFill/>
          <a:ln w="9525">
            <a:noFill/>
            <a:miter lim="800000"/>
            <a:headEnd/>
            <a:tailEnd/>
          </a:ln>
        </p:spPr>
      </p:pic>
      <p:pic>
        <p:nvPicPr>
          <p:cNvPr id="4138" name="Picture 50" descr="Mirfield">
            <a:hlinkClick r:id="rId43" tooltip="Mirfield"/>
          </p:cNvPr>
          <p:cNvPicPr>
            <a:picLocks noChangeAspect="1" noChangeArrowheads="1"/>
          </p:cNvPicPr>
          <p:nvPr/>
        </p:nvPicPr>
        <p:blipFill>
          <a:blip r:embed="rId44" cstate="print"/>
          <a:srcRect/>
          <a:stretch>
            <a:fillRect/>
          </a:stretch>
        </p:blipFill>
        <p:spPr bwMode="auto">
          <a:xfrm>
            <a:off x="971600" y="2780928"/>
            <a:ext cx="1301750" cy="463550"/>
          </a:xfrm>
          <a:prstGeom prst="rect">
            <a:avLst/>
          </a:prstGeom>
          <a:noFill/>
          <a:ln w="9525">
            <a:noFill/>
            <a:miter lim="800000"/>
            <a:headEnd/>
            <a:tailEnd/>
          </a:ln>
        </p:spPr>
      </p:pic>
      <p:pic>
        <p:nvPicPr>
          <p:cNvPr id="4139" name="Picture 52" descr="Redcar">
            <a:hlinkClick r:id="rId45" tooltip="Redcar"/>
          </p:cNvPr>
          <p:cNvPicPr>
            <a:picLocks noChangeAspect="1" noChangeArrowheads="1"/>
          </p:cNvPicPr>
          <p:nvPr/>
        </p:nvPicPr>
        <p:blipFill>
          <a:blip r:embed="rId46" cstate="print"/>
          <a:srcRect/>
          <a:stretch>
            <a:fillRect/>
          </a:stretch>
        </p:blipFill>
        <p:spPr bwMode="auto">
          <a:xfrm>
            <a:off x="8172450" y="3429000"/>
            <a:ext cx="688975" cy="703263"/>
          </a:xfrm>
          <a:prstGeom prst="rect">
            <a:avLst/>
          </a:prstGeom>
          <a:noFill/>
          <a:ln w="9525">
            <a:noFill/>
            <a:miter lim="800000"/>
            <a:headEnd/>
            <a:tailEnd/>
          </a:ln>
        </p:spPr>
      </p:pic>
      <p:pic>
        <p:nvPicPr>
          <p:cNvPr id="4140" name="Picture 54" descr="Filey">
            <a:hlinkClick r:id="rId47" tooltip="Filey"/>
          </p:cNvPr>
          <p:cNvPicPr>
            <a:picLocks noChangeAspect="1" noChangeArrowheads="1"/>
          </p:cNvPicPr>
          <p:nvPr/>
        </p:nvPicPr>
        <p:blipFill>
          <a:blip r:embed="rId48" cstate="print"/>
          <a:srcRect/>
          <a:stretch>
            <a:fillRect/>
          </a:stretch>
        </p:blipFill>
        <p:spPr bwMode="auto">
          <a:xfrm>
            <a:off x="5651500" y="6092825"/>
            <a:ext cx="576263" cy="585788"/>
          </a:xfrm>
          <a:prstGeom prst="rect">
            <a:avLst/>
          </a:prstGeom>
          <a:noFill/>
          <a:ln w="9525">
            <a:noFill/>
            <a:miter lim="800000"/>
            <a:headEnd/>
            <a:tailEnd/>
          </a:ln>
        </p:spPr>
      </p:pic>
      <p:pic>
        <p:nvPicPr>
          <p:cNvPr id="4141" name="Picture 56" descr="Lewes">
            <a:hlinkClick r:id="rId49" tooltip="Lewes"/>
          </p:cNvPr>
          <p:cNvPicPr>
            <a:picLocks noChangeAspect="1" noChangeArrowheads="1"/>
          </p:cNvPicPr>
          <p:nvPr/>
        </p:nvPicPr>
        <p:blipFill>
          <a:blip r:embed="rId50" cstate="print"/>
          <a:srcRect/>
          <a:stretch>
            <a:fillRect/>
          </a:stretch>
        </p:blipFill>
        <p:spPr bwMode="auto">
          <a:xfrm>
            <a:off x="2195736" y="692696"/>
            <a:ext cx="1038225" cy="557213"/>
          </a:xfrm>
          <a:prstGeom prst="rect">
            <a:avLst/>
          </a:prstGeom>
          <a:noFill/>
          <a:ln w="9525">
            <a:noFill/>
            <a:miter lim="800000"/>
            <a:headEnd/>
            <a:tailEnd/>
          </a:ln>
        </p:spPr>
      </p:pic>
      <p:pic>
        <p:nvPicPr>
          <p:cNvPr id="4142" name="Picture 58" descr="Worthing">
            <a:hlinkClick r:id="rId51" tooltip="Woodbridge"/>
          </p:cNvPr>
          <p:cNvPicPr>
            <a:picLocks noChangeAspect="1" noChangeArrowheads="1"/>
          </p:cNvPicPr>
          <p:nvPr/>
        </p:nvPicPr>
        <p:blipFill>
          <a:blip r:embed="rId52" cstate="print"/>
          <a:srcRect/>
          <a:stretch>
            <a:fillRect/>
          </a:stretch>
        </p:blipFill>
        <p:spPr bwMode="auto">
          <a:xfrm>
            <a:off x="6084888" y="2636838"/>
            <a:ext cx="731837" cy="717550"/>
          </a:xfrm>
          <a:prstGeom prst="rect">
            <a:avLst/>
          </a:prstGeom>
          <a:noFill/>
          <a:ln w="9525">
            <a:noFill/>
            <a:miter lim="800000"/>
            <a:headEnd/>
            <a:tailEnd/>
          </a:ln>
        </p:spPr>
      </p:pic>
      <p:pic>
        <p:nvPicPr>
          <p:cNvPr id="4144" name="Picture 62" descr="Newhaven">
            <a:hlinkClick r:id="rId53" tooltip="Newhaven"/>
          </p:cNvPr>
          <p:cNvPicPr>
            <a:picLocks noChangeAspect="1" noChangeArrowheads="1"/>
          </p:cNvPicPr>
          <p:nvPr/>
        </p:nvPicPr>
        <p:blipFill>
          <a:blip r:embed="rId54" cstate="print"/>
          <a:srcRect/>
          <a:stretch>
            <a:fillRect/>
          </a:stretch>
        </p:blipFill>
        <p:spPr bwMode="auto">
          <a:xfrm>
            <a:off x="2915816" y="3356992"/>
            <a:ext cx="1441450" cy="509587"/>
          </a:xfrm>
          <a:prstGeom prst="rect">
            <a:avLst/>
          </a:prstGeom>
          <a:noFill/>
          <a:ln w="9525">
            <a:noFill/>
            <a:miter lim="800000"/>
            <a:headEnd/>
            <a:tailEnd/>
          </a:ln>
        </p:spPr>
      </p:pic>
      <p:pic>
        <p:nvPicPr>
          <p:cNvPr id="4145" name="Picture 64" descr="Bassetlaw District Council">
            <a:hlinkClick r:id="rId55" tooltip="Bassetlaw District Council"/>
          </p:cNvPr>
          <p:cNvPicPr>
            <a:picLocks noChangeAspect="1" noChangeArrowheads="1"/>
          </p:cNvPicPr>
          <p:nvPr/>
        </p:nvPicPr>
        <p:blipFill>
          <a:blip r:embed="rId56" cstate="print"/>
          <a:srcRect/>
          <a:stretch>
            <a:fillRect/>
          </a:stretch>
        </p:blipFill>
        <p:spPr bwMode="auto">
          <a:xfrm>
            <a:off x="4211638" y="2708275"/>
            <a:ext cx="720725" cy="760413"/>
          </a:xfrm>
          <a:prstGeom prst="rect">
            <a:avLst/>
          </a:prstGeom>
          <a:noFill/>
          <a:ln w="9525">
            <a:noFill/>
            <a:miter lim="800000"/>
            <a:headEnd/>
            <a:tailEnd/>
          </a:ln>
        </p:spPr>
      </p:pic>
      <p:pic>
        <p:nvPicPr>
          <p:cNvPr id="4146" name="Picture 66" descr="Seaford">
            <a:hlinkClick r:id="rId57" tooltip="Seaford"/>
          </p:cNvPr>
          <p:cNvPicPr>
            <a:picLocks noChangeAspect="1" noChangeArrowheads="1"/>
          </p:cNvPicPr>
          <p:nvPr/>
        </p:nvPicPr>
        <p:blipFill>
          <a:blip r:embed="rId58" cstate="print"/>
          <a:srcRect/>
          <a:stretch>
            <a:fillRect/>
          </a:stretch>
        </p:blipFill>
        <p:spPr bwMode="auto">
          <a:xfrm>
            <a:off x="8459788" y="1773238"/>
            <a:ext cx="473075" cy="547687"/>
          </a:xfrm>
          <a:prstGeom prst="rect">
            <a:avLst/>
          </a:prstGeom>
          <a:noFill/>
          <a:ln w="9525">
            <a:noFill/>
            <a:miter lim="800000"/>
            <a:headEnd/>
            <a:tailEnd/>
          </a:ln>
        </p:spPr>
      </p:pic>
      <p:pic>
        <p:nvPicPr>
          <p:cNvPr id="4147" name="Picture 68" descr="Oykel Region">
            <a:hlinkClick r:id="rId59" tooltip="Oykel Region"/>
          </p:cNvPr>
          <p:cNvPicPr>
            <a:picLocks noChangeAspect="1" noChangeArrowheads="1"/>
          </p:cNvPicPr>
          <p:nvPr/>
        </p:nvPicPr>
        <p:blipFill>
          <a:blip r:embed="rId60" cstate="print"/>
          <a:srcRect/>
          <a:stretch>
            <a:fillRect/>
          </a:stretch>
        </p:blipFill>
        <p:spPr bwMode="auto">
          <a:xfrm>
            <a:off x="3311525" y="2884488"/>
            <a:ext cx="723900" cy="436562"/>
          </a:xfrm>
          <a:prstGeom prst="rect">
            <a:avLst/>
          </a:prstGeom>
          <a:noFill/>
          <a:ln w="9525">
            <a:noFill/>
            <a:miter lim="800000"/>
            <a:headEnd/>
            <a:tailEnd/>
          </a:ln>
        </p:spPr>
      </p:pic>
      <p:pic>
        <p:nvPicPr>
          <p:cNvPr id="4148" name="Picture 72" descr="York">
            <a:hlinkClick r:id="rId61" tooltip="York"/>
          </p:cNvPr>
          <p:cNvPicPr>
            <a:picLocks noChangeAspect="1" noChangeArrowheads="1"/>
          </p:cNvPicPr>
          <p:nvPr/>
        </p:nvPicPr>
        <p:blipFill>
          <a:blip r:embed="rId62" cstate="print"/>
          <a:srcRect/>
          <a:stretch>
            <a:fillRect/>
          </a:stretch>
        </p:blipFill>
        <p:spPr bwMode="auto">
          <a:xfrm>
            <a:off x="4284663" y="1042988"/>
            <a:ext cx="1008062" cy="441325"/>
          </a:xfrm>
          <a:prstGeom prst="rect">
            <a:avLst/>
          </a:prstGeom>
          <a:noFill/>
          <a:ln w="9525">
            <a:noFill/>
            <a:miter lim="800000"/>
            <a:headEnd/>
            <a:tailEnd/>
          </a:ln>
        </p:spPr>
      </p:pic>
      <p:pic>
        <p:nvPicPr>
          <p:cNvPr id="4149" name="Picture 76" descr="Herriot Country">
            <a:hlinkClick r:id="rId63" tooltip="Herriot Country"/>
          </p:cNvPr>
          <p:cNvPicPr>
            <a:picLocks noChangeAspect="1" noChangeArrowheads="1"/>
          </p:cNvPicPr>
          <p:nvPr/>
        </p:nvPicPr>
        <p:blipFill>
          <a:blip r:embed="rId64" cstate="print"/>
          <a:srcRect/>
          <a:stretch>
            <a:fillRect/>
          </a:stretch>
        </p:blipFill>
        <p:spPr bwMode="auto">
          <a:xfrm>
            <a:off x="2339975" y="6237288"/>
            <a:ext cx="814388" cy="404812"/>
          </a:xfrm>
          <a:prstGeom prst="rect">
            <a:avLst/>
          </a:prstGeom>
          <a:noFill/>
          <a:ln w="9525">
            <a:noFill/>
            <a:miter lim="800000"/>
            <a:headEnd/>
            <a:tailEnd/>
          </a:ln>
        </p:spPr>
      </p:pic>
      <p:pic>
        <p:nvPicPr>
          <p:cNvPr id="4150" name="Picture 78" descr="Bury St Edmunds">
            <a:hlinkClick r:id="rId65" tooltip="Bury St Edmunds"/>
          </p:cNvPr>
          <p:cNvPicPr>
            <a:picLocks noChangeAspect="1" noChangeArrowheads="1"/>
          </p:cNvPicPr>
          <p:nvPr/>
        </p:nvPicPr>
        <p:blipFill>
          <a:blip r:embed="rId66" cstate="print"/>
          <a:srcRect/>
          <a:stretch>
            <a:fillRect/>
          </a:stretch>
        </p:blipFill>
        <p:spPr bwMode="auto">
          <a:xfrm>
            <a:off x="1835150" y="1868488"/>
            <a:ext cx="2089150" cy="238125"/>
          </a:xfrm>
          <a:prstGeom prst="rect">
            <a:avLst/>
          </a:prstGeom>
          <a:noFill/>
          <a:ln w="9525">
            <a:noFill/>
            <a:miter lim="800000"/>
            <a:headEnd/>
            <a:tailEnd/>
          </a:ln>
        </p:spPr>
      </p:pic>
      <p:pic>
        <p:nvPicPr>
          <p:cNvPr id="4151" name="Picture 55" descr="F:\Transfer in May 13\Worthing Crest.jpg"/>
          <p:cNvPicPr>
            <a:picLocks noChangeAspect="1" noChangeArrowheads="1"/>
          </p:cNvPicPr>
          <p:nvPr/>
        </p:nvPicPr>
        <p:blipFill>
          <a:blip r:embed="rId67" cstate="print"/>
          <a:srcRect/>
          <a:stretch>
            <a:fillRect/>
          </a:stretch>
        </p:blipFill>
        <p:spPr bwMode="auto">
          <a:xfrm>
            <a:off x="251520" y="1052736"/>
            <a:ext cx="550700" cy="651569"/>
          </a:xfrm>
          <a:prstGeom prst="rect">
            <a:avLst/>
          </a:prstGeom>
          <a:noFill/>
        </p:spPr>
      </p:pic>
      <p:pic>
        <p:nvPicPr>
          <p:cNvPr id="1026" name="Picture 2" descr="C:\Documents and Settings\Fraser\My Documents\Clive\Heroes Welcome CLIVE\HW Logo Woking.jpg"/>
          <p:cNvPicPr>
            <a:picLocks noChangeAspect="1" noChangeArrowheads="1"/>
          </p:cNvPicPr>
          <p:nvPr/>
        </p:nvPicPr>
        <p:blipFill>
          <a:blip r:embed="rId68" cstate="print"/>
          <a:srcRect/>
          <a:stretch>
            <a:fillRect/>
          </a:stretch>
        </p:blipFill>
        <p:spPr bwMode="auto">
          <a:xfrm>
            <a:off x="2267744" y="3212976"/>
            <a:ext cx="540643" cy="613661"/>
          </a:xfrm>
          <a:prstGeom prst="rect">
            <a:avLst/>
          </a:prstGeom>
          <a:noFill/>
        </p:spPr>
      </p:pic>
      <p:pic>
        <p:nvPicPr>
          <p:cNvPr id="57" name="Picture 56" descr="TVBC_logo_standard_RGB[1].PNG"/>
          <p:cNvPicPr>
            <a:picLocks noChangeAspect="1"/>
          </p:cNvPicPr>
          <p:nvPr/>
        </p:nvPicPr>
        <p:blipFill>
          <a:blip r:embed="rId69" cstate="print"/>
          <a:stretch>
            <a:fillRect/>
          </a:stretch>
        </p:blipFill>
        <p:spPr>
          <a:xfrm>
            <a:off x="179512" y="1724558"/>
            <a:ext cx="1440160" cy="397417"/>
          </a:xfrm>
          <a:prstGeom prst="rect">
            <a:avLst/>
          </a:prstGeom>
        </p:spPr>
      </p:pic>
      <p:pic>
        <p:nvPicPr>
          <p:cNvPr id="2" name="Picture 2" descr="\\ND-XS\office\Heroes Welcome\LOGOs and Pictures\BMBC_logo_central.jpg"/>
          <p:cNvPicPr>
            <a:picLocks noChangeAspect="1" noChangeArrowheads="1"/>
          </p:cNvPicPr>
          <p:nvPr/>
        </p:nvPicPr>
        <p:blipFill>
          <a:blip r:embed="rId70" cstate="print"/>
          <a:srcRect/>
          <a:stretch>
            <a:fillRect/>
          </a:stretch>
        </p:blipFill>
        <p:spPr bwMode="auto">
          <a:xfrm>
            <a:off x="8028384" y="5805264"/>
            <a:ext cx="990600" cy="561182"/>
          </a:xfrm>
          <a:prstGeom prst="rect">
            <a:avLst/>
          </a:prstGeom>
          <a:noFill/>
        </p:spPr>
      </p:pic>
      <p:pic>
        <p:nvPicPr>
          <p:cNvPr id="1027" name="Picture 3" descr="\\ND-XS\office\Heroes Welcome\LOGOs and Pictures\CAER_LOGO_COLOUR.jpg"/>
          <p:cNvPicPr>
            <a:picLocks noChangeAspect="1" noChangeArrowheads="1"/>
          </p:cNvPicPr>
          <p:nvPr/>
        </p:nvPicPr>
        <p:blipFill>
          <a:blip r:embed="rId71" cstate="print"/>
          <a:srcRect/>
          <a:stretch>
            <a:fillRect/>
          </a:stretch>
        </p:blipFill>
        <p:spPr bwMode="auto">
          <a:xfrm>
            <a:off x="1547664" y="332656"/>
            <a:ext cx="1058193" cy="387977"/>
          </a:xfrm>
          <a:prstGeom prst="rect">
            <a:avLst/>
          </a:prstGeom>
          <a:noFill/>
        </p:spPr>
      </p:pic>
      <p:pic>
        <p:nvPicPr>
          <p:cNvPr id="1028" name="Picture 4" descr="\\ND-XS\office\Heroes Welcome\LOGOs and Pictures\sheffield-city-council.jpg"/>
          <p:cNvPicPr>
            <a:picLocks noChangeAspect="1" noChangeArrowheads="1"/>
          </p:cNvPicPr>
          <p:nvPr/>
        </p:nvPicPr>
        <p:blipFill>
          <a:blip r:embed="rId72" cstate="print"/>
          <a:srcRect/>
          <a:stretch>
            <a:fillRect/>
          </a:stretch>
        </p:blipFill>
        <p:spPr bwMode="auto">
          <a:xfrm>
            <a:off x="6444208" y="692696"/>
            <a:ext cx="792088" cy="618819"/>
          </a:xfrm>
          <a:prstGeom prst="rect">
            <a:avLst/>
          </a:prstGeom>
          <a:noFill/>
        </p:spPr>
      </p:pic>
      <p:pic>
        <p:nvPicPr>
          <p:cNvPr id="1031" name="Picture 7" descr="\\ND-XS\office\Heroes Welcome\LOGOs and Pictures\kirkleeslogo-small.jpg"/>
          <p:cNvPicPr>
            <a:picLocks noChangeAspect="1" noChangeArrowheads="1"/>
          </p:cNvPicPr>
          <p:nvPr/>
        </p:nvPicPr>
        <p:blipFill>
          <a:blip r:embed="rId73" cstate="print"/>
          <a:srcRect/>
          <a:stretch>
            <a:fillRect/>
          </a:stretch>
        </p:blipFill>
        <p:spPr bwMode="auto">
          <a:xfrm>
            <a:off x="4788024" y="1988840"/>
            <a:ext cx="864096" cy="304975"/>
          </a:xfrm>
          <a:prstGeom prst="rect">
            <a:avLst/>
          </a:prstGeom>
          <a:noFill/>
        </p:spPr>
      </p:pic>
      <p:pic>
        <p:nvPicPr>
          <p:cNvPr id="1032" name="Picture 8" descr="\\ND-XS\office\Heroes Welcome\LOGOs and Pictures\newhavenfort.png"/>
          <p:cNvPicPr>
            <a:picLocks noChangeAspect="1" noChangeArrowheads="1"/>
          </p:cNvPicPr>
          <p:nvPr/>
        </p:nvPicPr>
        <p:blipFill>
          <a:blip r:embed="rId74" cstate="print"/>
          <a:srcRect/>
          <a:stretch>
            <a:fillRect/>
          </a:stretch>
        </p:blipFill>
        <p:spPr bwMode="auto">
          <a:xfrm>
            <a:off x="3995936" y="1700808"/>
            <a:ext cx="2012057" cy="211210"/>
          </a:xfrm>
          <a:prstGeom prst="rect">
            <a:avLst/>
          </a:prstGeom>
          <a:noFill/>
        </p:spPr>
      </p:pic>
      <p:pic>
        <p:nvPicPr>
          <p:cNvPr id="1033" name="Picture 9" descr="\\ND-XS\office\Heroes Welcome\LOGOs and Pictures\hhlogo.jpg"/>
          <p:cNvPicPr>
            <a:picLocks noChangeAspect="1" noChangeArrowheads="1"/>
          </p:cNvPicPr>
          <p:nvPr/>
        </p:nvPicPr>
        <p:blipFill>
          <a:blip r:embed="rId75" cstate="print"/>
          <a:srcRect/>
          <a:stretch>
            <a:fillRect/>
          </a:stretch>
        </p:blipFill>
        <p:spPr bwMode="auto">
          <a:xfrm>
            <a:off x="6372200" y="5805264"/>
            <a:ext cx="1208732" cy="376050"/>
          </a:xfrm>
          <a:prstGeom prst="rect">
            <a:avLst/>
          </a:prstGeom>
          <a:noFill/>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solidFill>
            <a:schemeClr val="bg2">
              <a:lumMod val="25000"/>
            </a:schemeClr>
          </a:solidFill>
        </p:spPr>
        <p:txBody>
          <a:bodyPr/>
          <a:lstStyle/>
          <a:p>
            <a:pPr eaLnBrk="1" hangingPunct="1">
              <a:defRPr/>
            </a:pPr>
            <a:r>
              <a:rPr lang="en-GB" smtClean="0">
                <a:solidFill>
                  <a:srgbClr val="F2F2F2"/>
                </a:solidFill>
              </a:rPr>
              <a:t>The Forces Audience</a:t>
            </a:r>
            <a:endParaRPr lang="en-US" smtClean="0">
              <a:solidFill>
                <a:srgbClr val="F2F2F2"/>
              </a:solidFill>
            </a:endParaRPr>
          </a:p>
        </p:txBody>
      </p:sp>
      <p:sp>
        <p:nvSpPr>
          <p:cNvPr id="4099" name="Content Placeholder 2"/>
          <p:cNvSpPr>
            <a:spLocks noGrp="1"/>
          </p:cNvSpPr>
          <p:nvPr>
            <p:ph idx="1"/>
          </p:nvPr>
        </p:nvSpPr>
        <p:spPr>
          <a:xfrm>
            <a:off x="500063" y="1643063"/>
            <a:ext cx="8229600" cy="4525962"/>
          </a:xfrm>
          <a:solidFill>
            <a:schemeClr val="bg2">
              <a:lumMod val="75000"/>
            </a:schemeClr>
          </a:solidFill>
        </p:spPr>
        <p:txBody>
          <a:bodyPr/>
          <a:lstStyle/>
          <a:p>
            <a:pPr eaLnBrk="1" hangingPunct="1">
              <a:buFont typeface="Arial" charset="0"/>
              <a:buNone/>
              <a:defRPr/>
            </a:pPr>
            <a:r>
              <a:rPr lang="en-GB" dirty="0" smtClean="0"/>
              <a:t>				</a:t>
            </a:r>
          </a:p>
          <a:p>
            <a:pPr eaLnBrk="1" hangingPunct="1">
              <a:buFont typeface="Arial" charset="0"/>
              <a:buNone/>
              <a:defRPr/>
            </a:pPr>
            <a:r>
              <a:rPr lang="en-GB" dirty="0" smtClean="0"/>
              <a:t>					</a:t>
            </a:r>
            <a:r>
              <a:rPr lang="en-GB" sz="4000" dirty="0" smtClean="0"/>
              <a:t>35,000</a:t>
            </a:r>
          </a:p>
          <a:p>
            <a:pPr eaLnBrk="1" hangingPunct="1">
              <a:buFont typeface="Arial" charset="0"/>
              <a:buNone/>
              <a:defRPr/>
            </a:pPr>
            <a:r>
              <a:rPr lang="en-GB" sz="4000" dirty="0" smtClean="0"/>
              <a:t>			       	        90,000</a:t>
            </a:r>
          </a:p>
          <a:p>
            <a:pPr eaLnBrk="1" hangingPunct="1">
              <a:buFont typeface="Arial" charset="0"/>
              <a:buNone/>
              <a:defRPr/>
            </a:pPr>
            <a:r>
              <a:rPr lang="en-GB" sz="4000" dirty="0" smtClean="0"/>
              <a:t>					45,250</a:t>
            </a:r>
          </a:p>
          <a:p>
            <a:pPr eaLnBrk="1" hangingPunct="1">
              <a:buFont typeface="Arial" charset="0"/>
              <a:buNone/>
              <a:defRPr/>
            </a:pPr>
            <a:r>
              <a:rPr lang="en-GB" sz="4000" dirty="0" smtClean="0"/>
              <a:t>			</a:t>
            </a:r>
            <a:r>
              <a:rPr lang="en-GB" sz="4000" dirty="0" smtClean="0">
                <a:solidFill>
                  <a:srgbClr val="FFFF00"/>
                </a:solidFill>
              </a:rPr>
              <a:t>  </a:t>
            </a:r>
            <a:r>
              <a:rPr lang="en-GB" sz="4000" dirty="0" smtClean="0">
                <a:solidFill>
                  <a:srgbClr val="4A452A"/>
                </a:solidFill>
                <a:latin typeface="Impact" pitchFamily="-110" charset="0"/>
              </a:rPr>
              <a:t>TA</a:t>
            </a:r>
            <a:r>
              <a:rPr lang="en-GB" sz="4000" dirty="0" smtClean="0">
                <a:solidFill>
                  <a:srgbClr val="FFFF00"/>
                </a:solidFill>
              </a:rPr>
              <a:t>	</a:t>
            </a:r>
            <a:r>
              <a:rPr lang="en-GB" sz="4000" dirty="0" smtClean="0"/>
              <a:t>        32,000</a:t>
            </a:r>
          </a:p>
          <a:p>
            <a:pPr eaLnBrk="1" hangingPunct="1">
              <a:buFont typeface="Arial" charset="0"/>
              <a:buNone/>
              <a:defRPr/>
            </a:pPr>
            <a:r>
              <a:rPr lang="en-GB" sz="4000" dirty="0" smtClean="0"/>
              <a:t>Total Strength     202,250 + </a:t>
            </a:r>
            <a:r>
              <a:rPr lang="en-GB" dirty="0" smtClean="0"/>
              <a:t>Dependants</a:t>
            </a:r>
            <a:endParaRPr lang="en-US" dirty="0" smtClean="0"/>
          </a:p>
        </p:txBody>
      </p:sp>
      <p:pic>
        <p:nvPicPr>
          <p:cNvPr id="4" name="Picture 13" descr="http://profile.ak.facebook.com/object3/1205/100/s11182878110_7251.jpg"/>
          <p:cNvPicPr>
            <a:picLocks noChangeAspect="1" noChangeArrowheads="1"/>
          </p:cNvPicPr>
          <p:nvPr/>
        </p:nvPicPr>
        <p:blipFill>
          <a:blip r:embed="rId3" cstate="print"/>
          <a:srcRect/>
          <a:stretch>
            <a:fillRect/>
          </a:stretch>
        </p:blipFill>
        <p:spPr bwMode="auto">
          <a:xfrm>
            <a:off x="2500313" y="2143125"/>
            <a:ext cx="785812" cy="714375"/>
          </a:xfrm>
          <a:prstGeom prst="rect">
            <a:avLst/>
          </a:prstGeom>
          <a:noFill/>
          <a:ln w="9525">
            <a:noFill/>
            <a:miter lim="800000"/>
            <a:headEnd/>
            <a:tailEnd/>
          </a:ln>
        </p:spPr>
      </p:pic>
      <p:pic>
        <p:nvPicPr>
          <p:cNvPr id="5" name="Picture 21" descr="http://profile.ak.facebook.com/object3/728/51/s32354397641_1997.jpg"/>
          <p:cNvPicPr>
            <a:picLocks noChangeAspect="1" noChangeArrowheads="1"/>
          </p:cNvPicPr>
          <p:nvPr/>
        </p:nvPicPr>
        <p:blipFill>
          <a:blip r:embed="rId4" cstate="print"/>
          <a:srcRect/>
          <a:stretch>
            <a:fillRect/>
          </a:stretch>
        </p:blipFill>
        <p:spPr bwMode="auto">
          <a:xfrm>
            <a:off x="2500313" y="3000375"/>
            <a:ext cx="785812" cy="571500"/>
          </a:xfrm>
          <a:prstGeom prst="rect">
            <a:avLst/>
          </a:prstGeom>
          <a:noFill/>
          <a:ln w="9525">
            <a:noFill/>
            <a:miter lim="800000"/>
            <a:headEnd/>
            <a:tailEnd/>
          </a:ln>
        </p:spPr>
      </p:pic>
      <p:pic>
        <p:nvPicPr>
          <p:cNvPr id="6" name="Picture 19" descr="http://profile.ak.facebook.com/object3/337/45/s26035834884_4320.jpg"/>
          <p:cNvPicPr>
            <a:picLocks noChangeAspect="1" noChangeArrowheads="1"/>
          </p:cNvPicPr>
          <p:nvPr/>
        </p:nvPicPr>
        <p:blipFill>
          <a:blip r:embed="rId5" cstate="print"/>
          <a:srcRect/>
          <a:stretch>
            <a:fillRect/>
          </a:stretch>
        </p:blipFill>
        <p:spPr bwMode="auto">
          <a:xfrm>
            <a:off x="2500313" y="3714750"/>
            <a:ext cx="785812" cy="571500"/>
          </a:xfrm>
          <a:prstGeom prst="rect">
            <a:avLst/>
          </a:prstGeom>
          <a:noFill/>
          <a:ln w="9525">
            <a:noFill/>
            <a:miter lim="800000"/>
            <a:headEnd/>
            <a:tailEnd/>
          </a:ln>
        </p:spPr>
      </p:pic>
      <p:sp>
        <p:nvSpPr>
          <p:cNvPr id="5127" name="Slide Number Placeholder 6"/>
          <p:cNvSpPr>
            <a:spLocks noGrp="1"/>
          </p:cNvSpPr>
          <p:nvPr>
            <p:ph type="sldNum" sz="quarter" idx="12"/>
          </p:nvPr>
        </p:nvSpPr>
        <p:spPr bwMode="auto">
          <a:noFill/>
          <a:ln>
            <a:miter lim="800000"/>
            <a:headEnd/>
            <a:tailEnd/>
          </a:ln>
        </p:spPr>
        <p:txBody>
          <a:bodyPr/>
          <a:lstStyle/>
          <a:p>
            <a:fld id="{DAFBCDBD-D2BB-48B0-A9D1-BAE037F8075B}" type="slidenum">
              <a:rPr lang="en-US" smtClean="0"/>
              <a:pPr/>
              <a:t>4</a:t>
            </a:fld>
            <a:endParaRPr lang="en-US"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blinds(horizontal)">
                                      <p:cBhvr>
                                        <p:cTn id="10" dur="500"/>
                                        <p:tgtEl>
                                          <p:spTgt spid="409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nodeType="withEffect">
                                  <p:stCondLst>
                                    <p:cond delay="0"/>
                                  </p:stCondLst>
                                  <p:childTnLst>
                                    <p:set>
                                      <p:cBhvr>
                                        <p:cTn id="17" dur="1" fill="hold">
                                          <p:stCondLst>
                                            <p:cond delay="0"/>
                                          </p:stCondLst>
                                        </p:cTn>
                                        <p:tgtEl>
                                          <p:spTgt spid="4099">
                                            <p:txEl>
                                              <p:pRg st="2" end="2"/>
                                            </p:txEl>
                                          </p:spTgt>
                                        </p:tgtEl>
                                        <p:attrNameLst>
                                          <p:attrName>style.visibility</p:attrName>
                                        </p:attrNameLst>
                                      </p:cBhvr>
                                      <p:to>
                                        <p:strVal val="visible"/>
                                      </p:to>
                                    </p:set>
                                    <p:animEffect transition="in" filter="blinds(horizontal)">
                                      <p:cBhvr>
                                        <p:cTn id="18" dur="500"/>
                                        <p:tgtEl>
                                          <p:spTgt spid="409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par>
                                <p:cTn id="24" presetID="3" presetClass="entr" presetSubtype="10" fill="hold" nodeType="withEffect">
                                  <p:stCondLst>
                                    <p:cond delay="0"/>
                                  </p:stCondLst>
                                  <p:childTnLst>
                                    <p:set>
                                      <p:cBhvr>
                                        <p:cTn id="25" dur="1" fill="hold">
                                          <p:stCondLst>
                                            <p:cond delay="0"/>
                                          </p:stCondLst>
                                        </p:cTn>
                                        <p:tgtEl>
                                          <p:spTgt spid="4099">
                                            <p:txEl>
                                              <p:pRg st="3" end="3"/>
                                            </p:txEl>
                                          </p:spTgt>
                                        </p:tgtEl>
                                        <p:attrNameLst>
                                          <p:attrName>style.visibility</p:attrName>
                                        </p:attrNameLst>
                                      </p:cBhvr>
                                      <p:to>
                                        <p:strVal val="visible"/>
                                      </p:to>
                                    </p:set>
                                    <p:animEffect transition="in" filter="blinds(horizontal)">
                                      <p:cBhvr>
                                        <p:cTn id="26" dur="500"/>
                                        <p:tgtEl>
                                          <p:spTgt spid="409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Effect transition="in" filter="blinds(horizontal)">
                                      <p:cBhvr>
                                        <p:cTn id="31" dur="500"/>
                                        <p:tgtEl>
                                          <p:spTgt spid="4099">
                                            <p:txEl>
                                              <p:pRg st="4" end="4"/>
                                            </p:txEl>
                                          </p:spTgt>
                                        </p:tgtEl>
                                      </p:cBhvr>
                                    </p:animEffect>
                                  </p:childTnLst>
                                </p:cTn>
                              </p:par>
                            </p:childTnLst>
                          </p:cTn>
                        </p:par>
                        <p:par>
                          <p:cTn id="32" fill="hold">
                            <p:stCondLst>
                              <p:cond delay="500"/>
                            </p:stCondLst>
                            <p:childTnLst>
                              <p:par>
                                <p:cTn id="33" presetID="3" presetClass="entr" presetSubtype="10" fill="hold" nodeType="afterEffect">
                                  <p:stCondLst>
                                    <p:cond delay="0"/>
                                  </p:stCondLst>
                                  <p:childTnLst>
                                    <p:set>
                                      <p:cBhvr>
                                        <p:cTn id="34" dur="1" fill="hold">
                                          <p:stCondLst>
                                            <p:cond delay="0"/>
                                          </p:stCondLst>
                                        </p:cTn>
                                        <p:tgtEl>
                                          <p:spTgt spid="4099">
                                            <p:txEl>
                                              <p:pRg st="5" end="5"/>
                                            </p:txEl>
                                          </p:spTgt>
                                        </p:tgtEl>
                                        <p:attrNameLst>
                                          <p:attrName>style.visibility</p:attrName>
                                        </p:attrNameLst>
                                      </p:cBhvr>
                                      <p:to>
                                        <p:strVal val="visible"/>
                                      </p:to>
                                    </p:set>
                                    <p:animEffect transition="in" filter="blinds(horizontal)">
                                      <p:cBhvr>
                                        <p:cTn id="35"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571500"/>
            <a:ext cx="8229600" cy="642938"/>
          </a:xfrm>
        </p:spPr>
        <p:txBody>
          <a:bodyPr>
            <a:normAutofit fontScale="90000"/>
          </a:bodyPr>
          <a:lstStyle/>
          <a:p>
            <a:pPr eaLnBrk="1" hangingPunct="1">
              <a:defRPr/>
            </a:pPr>
            <a:r>
              <a:rPr lang="en-GB" b="1" smtClean="0"/>
              <a:t> Mission Statement</a:t>
            </a:r>
            <a:endParaRPr lang="en-US" b="1" smtClean="0"/>
          </a:p>
        </p:txBody>
      </p:sp>
      <p:sp>
        <p:nvSpPr>
          <p:cNvPr id="3075" name="Content Placeholder 2"/>
          <p:cNvSpPr>
            <a:spLocks noGrp="1"/>
          </p:cNvSpPr>
          <p:nvPr>
            <p:ph idx="1"/>
          </p:nvPr>
        </p:nvSpPr>
        <p:spPr>
          <a:xfrm>
            <a:off x="500063" y="1643063"/>
            <a:ext cx="8229600" cy="4525962"/>
          </a:xfrm>
          <a:solidFill>
            <a:schemeClr val="bg2">
              <a:lumMod val="90000"/>
            </a:schemeClr>
          </a:solidFill>
        </p:spPr>
        <p:txBody>
          <a:bodyPr/>
          <a:lstStyle/>
          <a:p>
            <a:pPr algn="ctr" eaLnBrk="1" hangingPunct="1">
              <a:buFont typeface="Arial" charset="0"/>
              <a:buNone/>
              <a:defRPr/>
            </a:pPr>
            <a:r>
              <a:rPr lang="en-GB" sz="4000" b="1" dirty="0" smtClean="0"/>
              <a:t>“To encourage British, Cities, Towns</a:t>
            </a:r>
          </a:p>
          <a:p>
            <a:pPr algn="ctr" eaLnBrk="1" hangingPunct="1">
              <a:buFont typeface="Arial" charset="0"/>
              <a:buNone/>
              <a:defRPr/>
            </a:pPr>
            <a:r>
              <a:rPr lang="en-GB" sz="4000" b="1" dirty="0" smtClean="0"/>
              <a:t>and Organisations to join            Heroes Welcome UK, in order to give, support, quiet recognition and a little extra hospitality to Armed Forces Personnel and their families.” </a:t>
            </a:r>
            <a:endParaRPr lang="en-US" sz="4000" dirty="0" smtClean="0"/>
          </a:p>
          <a:p>
            <a:pPr eaLnBrk="1" hangingPunct="1">
              <a:defRPr/>
            </a:pPr>
            <a:endParaRPr lang="en-GB" dirty="0" smtClean="0"/>
          </a:p>
        </p:txBody>
      </p:sp>
      <p:sp>
        <p:nvSpPr>
          <p:cNvPr id="6148" name="Slide Number Placeholder 4"/>
          <p:cNvSpPr>
            <a:spLocks noGrp="1"/>
          </p:cNvSpPr>
          <p:nvPr>
            <p:ph type="sldNum" sz="quarter" idx="12"/>
          </p:nvPr>
        </p:nvSpPr>
        <p:spPr bwMode="auto">
          <a:noFill/>
          <a:ln>
            <a:miter lim="800000"/>
            <a:headEnd/>
            <a:tailEnd/>
          </a:ln>
        </p:spPr>
        <p:txBody>
          <a:bodyPr/>
          <a:lstStyle/>
          <a:p>
            <a:fld id="{54106550-25EF-40BF-A682-014CC91FCFD0}" type="slidenum">
              <a:rPr lang="en-US" smtClean="0"/>
              <a:pPr/>
              <a:t>5</a:t>
            </a:fld>
            <a:endParaRPr lang="en-US" smtClean="0"/>
          </a:p>
        </p:txBody>
      </p:sp>
      <p:pic>
        <p:nvPicPr>
          <p:cNvPr id="6149" name="Picture 20" descr="http://www.heroeswelcome.co.uk/images/downloads/logo.png"/>
          <p:cNvPicPr>
            <a:picLocks noChangeAspect="1" noChangeArrowheads="1"/>
          </p:cNvPicPr>
          <p:nvPr/>
        </p:nvPicPr>
        <p:blipFill>
          <a:blip r:embed="rId3" cstate="print"/>
          <a:srcRect/>
          <a:stretch>
            <a:fillRect/>
          </a:stretch>
        </p:blipFill>
        <p:spPr bwMode="auto">
          <a:xfrm>
            <a:off x="538163" y="333375"/>
            <a:ext cx="1079500" cy="7461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8229600" cy="850900"/>
          </a:xfrm>
        </p:spPr>
        <p:txBody>
          <a:bodyPr>
            <a:normAutofit fontScale="90000"/>
          </a:bodyPr>
          <a:lstStyle/>
          <a:p>
            <a:pPr eaLnBrk="1" hangingPunct="1">
              <a:defRPr/>
            </a:pPr>
            <a:r>
              <a:rPr lang="en-GB" sz="3600" b="1" dirty="0" smtClean="0"/>
              <a:t/>
            </a:r>
            <a:br>
              <a:rPr lang="en-GB" sz="3600" b="1" dirty="0" smtClean="0"/>
            </a:br>
            <a:r>
              <a:rPr lang="en-GB" sz="3600" b="1" dirty="0" smtClean="0"/>
              <a:t>Aims </a:t>
            </a:r>
            <a:br>
              <a:rPr lang="en-GB" sz="3600" b="1" dirty="0" smtClean="0"/>
            </a:br>
            <a:endParaRPr lang="en-US" sz="3600" b="1" dirty="0" smtClean="0"/>
          </a:p>
        </p:txBody>
      </p:sp>
      <p:sp>
        <p:nvSpPr>
          <p:cNvPr id="3" name="Content Placeholder 2"/>
          <p:cNvSpPr>
            <a:spLocks noGrp="1"/>
          </p:cNvSpPr>
          <p:nvPr>
            <p:ph idx="1"/>
          </p:nvPr>
        </p:nvSpPr>
        <p:spPr>
          <a:xfrm>
            <a:off x="468313" y="1196975"/>
            <a:ext cx="8229600" cy="5072063"/>
          </a:xfrm>
          <a:solidFill>
            <a:schemeClr val="bg2">
              <a:lumMod val="90000"/>
            </a:schemeClr>
          </a:solidFill>
        </p:spPr>
        <p:txBody>
          <a:bodyPr>
            <a:normAutofit lnSpcReduction="10000"/>
          </a:bodyPr>
          <a:lstStyle/>
          <a:p>
            <a:pPr eaLnBrk="1" hangingPunct="1">
              <a:lnSpc>
                <a:spcPct val="80000"/>
              </a:lnSpc>
              <a:buFont typeface="Arial" charset="0"/>
              <a:buNone/>
              <a:defRPr/>
            </a:pPr>
            <a:r>
              <a:rPr lang="en-GB" sz="1900" i="1" dirty="0" smtClean="0"/>
              <a:t> 	</a:t>
            </a:r>
          </a:p>
          <a:p>
            <a:pPr eaLnBrk="1" hangingPunct="1">
              <a:lnSpc>
                <a:spcPct val="80000"/>
              </a:lnSpc>
              <a:buFont typeface="Arial" charset="0"/>
              <a:buNone/>
              <a:defRPr/>
            </a:pPr>
            <a:r>
              <a:rPr lang="en-GB" sz="1900" b="1" i="1" dirty="0" smtClean="0"/>
              <a:t>	</a:t>
            </a:r>
            <a:r>
              <a:rPr lang="en-GB" sz="1800" b="1" i="1" dirty="0" smtClean="0"/>
              <a:t>“In 2010 the UK Government asked  Communities to show their positive support  to those serving in the British Armed Forces by signing up to the Armed Forces Community Covenant.  We believe that taking ownership of Heroes Welcome goes some way to fulfilling this fine aspiration.”   </a:t>
            </a:r>
          </a:p>
          <a:p>
            <a:pPr eaLnBrk="1" hangingPunct="1">
              <a:lnSpc>
                <a:spcPct val="80000"/>
              </a:lnSpc>
              <a:buFont typeface="Arial" charset="0"/>
              <a:buNone/>
              <a:defRPr/>
            </a:pPr>
            <a:endParaRPr lang="en-GB" sz="800" b="1" i="1" dirty="0" smtClean="0"/>
          </a:p>
          <a:p>
            <a:pPr eaLnBrk="1" hangingPunct="1">
              <a:lnSpc>
                <a:spcPct val="80000"/>
              </a:lnSpc>
              <a:buFont typeface="Arial" charset="0"/>
              <a:buNone/>
              <a:defRPr/>
            </a:pPr>
            <a:r>
              <a:rPr lang="en-GB" sz="1600" b="1" dirty="0" smtClean="0"/>
              <a:t> 	</a:t>
            </a:r>
            <a:r>
              <a:rPr lang="en-GB" sz="1800" b="1" i="1" dirty="0" smtClean="0"/>
              <a:t> “In 2012 the Royal British Legion’s Community Covenant Guide to Good Practice recommends Heroes Welcome UK as one way in which a community can show its open support to those serving in the Armed Forces, for a copy of the guide please go to our website and click on the link in downloads.” </a:t>
            </a:r>
          </a:p>
          <a:p>
            <a:pPr eaLnBrk="1" hangingPunct="1">
              <a:lnSpc>
                <a:spcPct val="80000"/>
              </a:lnSpc>
              <a:buFont typeface="Arial" charset="0"/>
              <a:buNone/>
              <a:defRPr/>
            </a:pPr>
            <a:endParaRPr lang="en-GB" sz="1600" i="1" dirty="0" smtClean="0"/>
          </a:p>
          <a:p>
            <a:pPr eaLnBrk="1" hangingPunct="1">
              <a:lnSpc>
                <a:spcPct val="80000"/>
              </a:lnSpc>
              <a:defRPr/>
            </a:pPr>
            <a:r>
              <a:rPr lang="en-GB" sz="2500" dirty="0" smtClean="0"/>
              <a:t>To provide a sustainable and simple vehicle to allow communities/organisations to express their quiet acknowledgement and gratitude to the Men and Women of the British Armed Forces in a direct and positive manner.</a:t>
            </a:r>
          </a:p>
          <a:p>
            <a:pPr eaLnBrk="1" hangingPunct="1">
              <a:lnSpc>
                <a:spcPct val="80000"/>
              </a:lnSpc>
              <a:defRPr/>
            </a:pPr>
            <a:endParaRPr lang="en-GB" sz="2500" dirty="0" smtClean="0"/>
          </a:p>
          <a:p>
            <a:pPr eaLnBrk="1" hangingPunct="1">
              <a:lnSpc>
                <a:spcPct val="80000"/>
              </a:lnSpc>
              <a:defRPr/>
            </a:pPr>
            <a:r>
              <a:rPr lang="en-GB" sz="2500" dirty="0" smtClean="0"/>
              <a:t>To inform Service Personnel and their families where and when they may enjoy the benefits of a Heroes Welcome.</a:t>
            </a:r>
          </a:p>
          <a:p>
            <a:pPr eaLnBrk="1" hangingPunct="1">
              <a:lnSpc>
                <a:spcPct val="80000"/>
              </a:lnSpc>
              <a:defRPr/>
            </a:pPr>
            <a:endParaRPr lang="en-GB" sz="2000" dirty="0" smtClean="0"/>
          </a:p>
          <a:p>
            <a:pPr eaLnBrk="1" hangingPunct="1">
              <a:lnSpc>
                <a:spcPct val="80000"/>
              </a:lnSpc>
              <a:buFont typeface="Arial" charset="0"/>
              <a:buNone/>
              <a:defRPr/>
            </a:pPr>
            <a:r>
              <a:rPr lang="en-GB" sz="2000" b="1" dirty="0" smtClean="0"/>
              <a:t>	</a:t>
            </a:r>
            <a:endParaRPr lang="en-GB" sz="2000" dirty="0" smtClean="0"/>
          </a:p>
          <a:p>
            <a:pPr eaLnBrk="1" hangingPunct="1">
              <a:lnSpc>
                <a:spcPct val="80000"/>
              </a:lnSpc>
              <a:buFont typeface="Arial" charset="0"/>
              <a:buNone/>
              <a:defRPr/>
            </a:pPr>
            <a:endParaRPr lang="en-GB" sz="2000" dirty="0" smtClean="0"/>
          </a:p>
        </p:txBody>
      </p:sp>
      <p:sp>
        <p:nvSpPr>
          <p:cNvPr id="7172" name="Slide Number Placeholder 4"/>
          <p:cNvSpPr>
            <a:spLocks noGrp="1"/>
          </p:cNvSpPr>
          <p:nvPr>
            <p:ph type="sldNum" sz="quarter" idx="12"/>
          </p:nvPr>
        </p:nvSpPr>
        <p:spPr bwMode="auto">
          <a:noFill/>
          <a:ln>
            <a:miter lim="800000"/>
            <a:headEnd/>
            <a:tailEnd/>
          </a:ln>
        </p:spPr>
        <p:txBody>
          <a:bodyPr/>
          <a:lstStyle/>
          <a:p>
            <a:fld id="{D702B49C-1A2D-4F63-91A0-61ACD7F8DEB0}" type="slidenum">
              <a:rPr lang="en-US" smtClean="0"/>
              <a:pPr/>
              <a:t>6</a:t>
            </a:fld>
            <a:endParaRPr lang="en-US" smtClean="0"/>
          </a:p>
        </p:txBody>
      </p:sp>
      <p:pic>
        <p:nvPicPr>
          <p:cNvPr id="7173" name="Picture 20" descr="http://www.heroeswelcome.co.uk/images/downloads/logo.png"/>
          <p:cNvPicPr>
            <a:picLocks noChangeAspect="1" noChangeArrowheads="1"/>
          </p:cNvPicPr>
          <p:nvPr/>
        </p:nvPicPr>
        <p:blipFill>
          <a:blip r:embed="rId3" cstate="print"/>
          <a:srcRect/>
          <a:stretch>
            <a:fillRect/>
          </a:stretch>
        </p:blipFill>
        <p:spPr bwMode="auto">
          <a:xfrm>
            <a:off x="485775" y="333375"/>
            <a:ext cx="1079500" cy="7461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b="1" smtClean="0"/>
              <a:t>Principles of Delivery</a:t>
            </a:r>
            <a:endParaRPr lang="en-US" b="1" smtClean="0"/>
          </a:p>
        </p:txBody>
      </p:sp>
      <p:sp>
        <p:nvSpPr>
          <p:cNvPr id="3" name="Content Placeholder 2"/>
          <p:cNvSpPr>
            <a:spLocks noGrp="1"/>
          </p:cNvSpPr>
          <p:nvPr>
            <p:ph idx="1"/>
          </p:nvPr>
        </p:nvSpPr>
        <p:spPr>
          <a:solidFill>
            <a:schemeClr val="bg2">
              <a:lumMod val="90000"/>
            </a:schemeClr>
          </a:solidFill>
        </p:spPr>
        <p:txBody>
          <a:bodyPr>
            <a:normAutofit/>
          </a:bodyPr>
          <a:lstStyle/>
          <a:p>
            <a:pPr eaLnBrk="1" hangingPunct="1">
              <a:lnSpc>
                <a:spcPct val="90000"/>
              </a:lnSpc>
              <a:defRPr/>
            </a:pPr>
            <a:r>
              <a:rPr lang="en-GB" sz="2700" dirty="0" smtClean="0"/>
              <a:t>Simplicity  </a:t>
            </a:r>
          </a:p>
          <a:p>
            <a:pPr eaLnBrk="1" hangingPunct="1">
              <a:lnSpc>
                <a:spcPct val="90000"/>
              </a:lnSpc>
              <a:buFont typeface="Arial" charset="0"/>
              <a:buNone/>
              <a:defRPr/>
            </a:pPr>
            <a:r>
              <a:rPr lang="en-GB" sz="2000" dirty="0" smtClean="0"/>
              <a:t>	The scheme is designed to be simple and robust.  Control measures are kept to a minimum and are only in place where required to ensure co-ordinated delivery of the message.  </a:t>
            </a:r>
          </a:p>
          <a:p>
            <a:pPr eaLnBrk="1" hangingPunct="1">
              <a:lnSpc>
                <a:spcPct val="90000"/>
              </a:lnSpc>
              <a:defRPr/>
            </a:pPr>
            <a:r>
              <a:rPr lang="en-GB" sz="2700" dirty="0" smtClean="0"/>
              <a:t>Flexibility</a:t>
            </a:r>
          </a:p>
          <a:p>
            <a:pPr eaLnBrk="1" hangingPunct="1">
              <a:lnSpc>
                <a:spcPct val="90000"/>
              </a:lnSpc>
              <a:buFont typeface="Arial" charset="0"/>
              <a:buNone/>
              <a:defRPr/>
            </a:pPr>
            <a:r>
              <a:rPr lang="en-GB" sz="2000" dirty="0" smtClean="0"/>
              <a:t>	Individual members are able to choose a discount or offer that suits their own style of business.  There is  no minimum or maximum all we ask is that in taking membership of Heroes Welcome UK, you enter into the spirit of the initiative.</a:t>
            </a:r>
          </a:p>
          <a:p>
            <a:pPr eaLnBrk="1" hangingPunct="1">
              <a:lnSpc>
                <a:spcPct val="90000"/>
              </a:lnSpc>
              <a:defRPr/>
            </a:pPr>
            <a:r>
              <a:rPr lang="en-GB" sz="2700" dirty="0" smtClean="0"/>
              <a:t>Delegation</a:t>
            </a:r>
          </a:p>
          <a:p>
            <a:pPr eaLnBrk="1" hangingPunct="1">
              <a:lnSpc>
                <a:spcPct val="90000"/>
              </a:lnSpc>
              <a:buFont typeface="Arial" charset="0"/>
              <a:buNone/>
              <a:defRPr/>
            </a:pPr>
            <a:r>
              <a:rPr lang="en-GB" sz="1500" dirty="0" smtClean="0"/>
              <a:t>	</a:t>
            </a:r>
            <a:r>
              <a:rPr lang="en-GB" sz="2000" dirty="0" smtClean="0"/>
              <a:t>In order to simplify administration we have delegated responsibility for the delivery of  Heroes Welcome to all three levels of membership. </a:t>
            </a:r>
            <a:endParaRPr lang="en-GB" sz="2200" b="1" dirty="0" smtClean="0"/>
          </a:p>
          <a:p>
            <a:pPr algn="ctr" eaLnBrk="1" hangingPunct="1">
              <a:lnSpc>
                <a:spcPct val="90000"/>
              </a:lnSpc>
              <a:buFont typeface="Arial" charset="0"/>
              <a:buNone/>
              <a:defRPr/>
            </a:pPr>
            <a:r>
              <a:rPr lang="en-GB" sz="2200" b="1" dirty="0" smtClean="0"/>
              <a:t> UK – Regional – Individual</a:t>
            </a:r>
            <a:r>
              <a:rPr lang="en-GB" sz="2600" b="1" dirty="0" smtClean="0"/>
              <a:t> </a:t>
            </a:r>
          </a:p>
          <a:p>
            <a:pPr eaLnBrk="1" hangingPunct="1">
              <a:lnSpc>
                <a:spcPct val="90000"/>
              </a:lnSpc>
              <a:defRPr/>
            </a:pPr>
            <a:endParaRPr lang="en-US" sz="2700" dirty="0" smtClean="0"/>
          </a:p>
        </p:txBody>
      </p:sp>
      <p:sp>
        <p:nvSpPr>
          <p:cNvPr id="8196" name="Slide Number Placeholder 4"/>
          <p:cNvSpPr>
            <a:spLocks noGrp="1"/>
          </p:cNvSpPr>
          <p:nvPr>
            <p:ph type="sldNum" sz="quarter" idx="12"/>
          </p:nvPr>
        </p:nvSpPr>
        <p:spPr bwMode="auto">
          <a:noFill/>
          <a:ln>
            <a:miter lim="800000"/>
            <a:headEnd/>
            <a:tailEnd/>
          </a:ln>
        </p:spPr>
        <p:txBody>
          <a:bodyPr/>
          <a:lstStyle/>
          <a:p>
            <a:fld id="{DB69BDE9-E22E-4968-82B7-A039F4B740D1}" type="slidenum">
              <a:rPr lang="en-US" smtClean="0"/>
              <a:pPr/>
              <a:t>7</a:t>
            </a:fld>
            <a:endParaRPr lang="en-US" smtClean="0"/>
          </a:p>
        </p:txBody>
      </p:sp>
      <p:pic>
        <p:nvPicPr>
          <p:cNvPr id="8197" name="Picture 20" descr="http://www.heroeswelcome.co.uk/images/downloads/logo.png"/>
          <p:cNvPicPr>
            <a:picLocks noChangeAspect="1" noChangeArrowheads="1"/>
          </p:cNvPicPr>
          <p:nvPr/>
        </p:nvPicPr>
        <p:blipFill>
          <a:blip r:embed="rId3" cstate="print"/>
          <a:srcRect/>
          <a:stretch>
            <a:fillRect/>
          </a:stretch>
        </p:blipFill>
        <p:spPr bwMode="auto">
          <a:xfrm>
            <a:off x="485775" y="333375"/>
            <a:ext cx="1079500" cy="7461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GB" smtClean="0"/>
              <a:t>Military Discounts</a:t>
            </a:r>
            <a:endParaRPr lang="en-US" smtClean="0"/>
          </a:p>
        </p:txBody>
      </p:sp>
      <p:sp>
        <p:nvSpPr>
          <p:cNvPr id="7171" name="Content Placeholder 2"/>
          <p:cNvSpPr>
            <a:spLocks noGrp="1"/>
          </p:cNvSpPr>
          <p:nvPr>
            <p:ph idx="1"/>
          </p:nvPr>
        </p:nvSpPr>
        <p:spPr>
          <a:xfrm>
            <a:off x="468313" y="1196975"/>
            <a:ext cx="8229600" cy="5111750"/>
          </a:xfrm>
          <a:solidFill>
            <a:schemeClr val="bg2">
              <a:lumMod val="90000"/>
            </a:schemeClr>
          </a:solidFill>
        </p:spPr>
        <p:txBody>
          <a:bodyPr/>
          <a:lstStyle/>
          <a:p>
            <a:pPr algn="ctr" eaLnBrk="1" hangingPunct="1">
              <a:buFont typeface="Arial" charset="0"/>
              <a:buNone/>
              <a:defRPr/>
            </a:pPr>
            <a:r>
              <a:rPr lang="en-GB" sz="2000" dirty="0" smtClean="0"/>
              <a:t>“No plan survives contact with the enemy”</a:t>
            </a:r>
          </a:p>
          <a:p>
            <a:pPr eaLnBrk="1" hangingPunct="1">
              <a:buFont typeface="Arial" charset="0"/>
              <a:buNone/>
              <a:defRPr/>
            </a:pPr>
            <a:endParaRPr lang="de-DE" sz="2000" dirty="0" smtClean="0"/>
          </a:p>
          <a:p>
            <a:pPr algn="ctr" eaLnBrk="1" hangingPunct="1">
              <a:buFont typeface="Arial" charset="0"/>
              <a:buNone/>
              <a:defRPr/>
            </a:pPr>
            <a:endParaRPr lang="de-DE" sz="2000" dirty="0" smtClean="0"/>
          </a:p>
          <a:p>
            <a:pPr marL="0">
              <a:spcAft>
                <a:spcPts val="600"/>
              </a:spcAft>
              <a:buFont typeface="Arial" charset="0"/>
              <a:buNone/>
              <a:defRPr/>
            </a:pPr>
            <a:r>
              <a:rPr lang="en-GB" sz="2000" dirty="0" smtClean="0"/>
              <a:t>Heroes Welcome UK is  pleased to be able to announce its recent affiliation with the British Armed Forces only official discount scheme, Defence Discount Service.  </a:t>
            </a:r>
          </a:p>
          <a:p>
            <a:pPr marL="0">
              <a:spcAft>
                <a:spcPts val="600"/>
              </a:spcAft>
              <a:buFont typeface="Arial" charset="0"/>
              <a:buNone/>
              <a:defRPr/>
            </a:pPr>
            <a:r>
              <a:rPr lang="en-GB" sz="2000" dirty="0" smtClean="0"/>
              <a:t>Heroes Welcome UK is not a discount scheme however, many of our small business members do offer service enhancements and they  are able to continue as  part of  the Heroes Welcome.  </a:t>
            </a:r>
          </a:p>
          <a:p>
            <a:pPr marL="0">
              <a:spcAft>
                <a:spcPts val="600"/>
              </a:spcAft>
              <a:buFont typeface="Arial" charset="0"/>
              <a:buNone/>
              <a:defRPr/>
            </a:pPr>
            <a:r>
              <a:rPr lang="en-GB" sz="2000" dirty="0" smtClean="0"/>
              <a:t>Defence Discount Service will allow businesses of all size to offer their discounts to the Armed Forces for free including small businesses.</a:t>
            </a:r>
          </a:p>
          <a:p>
            <a:pPr marL="0">
              <a:spcAft>
                <a:spcPts val="600"/>
              </a:spcAft>
              <a:buFont typeface="Arial" charset="0"/>
              <a:buNone/>
              <a:defRPr/>
            </a:pPr>
            <a:r>
              <a:rPr lang="en-GB" sz="2000" dirty="0" smtClean="0"/>
              <a:t>What our partnership will  bring  is access to the only bespoke and  official forces discount scheme which will benefit  those serving in the Armed Forces.</a:t>
            </a:r>
          </a:p>
          <a:p>
            <a:pPr marL="0">
              <a:spcAft>
                <a:spcPts val="600"/>
              </a:spcAft>
              <a:buFont typeface="Arial" charset="0"/>
              <a:buNone/>
              <a:defRPr/>
            </a:pPr>
            <a:r>
              <a:rPr lang="en-GB" sz="2000" dirty="0" smtClean="0"/>
              <a:t>For details and information please visit : </a:t>
            </a:r>
            <a:r>
              <a:rPr lang="en-GB" sz="2000" dirty="0" smtClean="0">
                <a:hlinkClick r:id="rId3"/>
              </a:rPr>
              <a:t>www.defencediscountservice.co.uk</a:t>
            </a:r>
            <a:endParaRPr lang="en-GB" sz="2000" dirty="0" smtClean="0"/>
          </a:p>
          <a:p>
            <a:pPr eaLnBrk="1" hangingPunct="1">
              <a:buFont typeface="Arial" charset="0"/>
              <a:buNone/>
              <a:defRPr/>
            </a:pPr>
            <a:endParaRPr lang="en-GB" sz="1800" dirty="0" smtClean="0"/>
          </a:p>
          <a:p>
            <a:pPr eaLnBrk="1" hangingPunct="1">
              <a:buFont typeface="Arial" charset="0"/>
              <a:buNone/>
              <a:defRPr/>
            </a:pPr>
            <a:endParaRPr lang="de-DE" sz="2000" dirty="0" smtClean="0"/>
          </a:p>
        </p:txBody>
      </p:sp>
      <p:sp>
        <p:nvSpPr>
          <p:cNvPr id="9220" name="Slide Number Placeholder 4"/>
          <p:cNvSpPr>
            <a:spLocks noGrp="1"/>
          </p:cNvSpPr>
          <p:nvPr>
            <p:ph type="sldNum" sz="quarter" idx="12"/>
          </p:nvPr>
        </p:nvSpPr>
        <p:spPr bwMode="auto">
          <a:noFill/>
          <a:ln>
            <a:miter lim="800000"/>
            <a:headEnd/>
            <a:tailEnd/>
          </a:ln>
        </p:spPr>
        <p:txBody>
          <a:bodyPr/>
          <a:lstStyle/>
          <a:p>
            <a:fld id="{08BF647E-47AE-42E7-8C25-E0BDEE2D4A4F}" type="slidenum">
              <a:rPr lang="en-US" smtClean="0"/>
              <a:pPr/>
              <a:t>8</a:t>
            </a:fld>
            <a:endParaRPr lang="en-US" smtClean="0"/>
          </a:p>
        </p:txBody>
      </p:sp>
      <p:pic>
        <p:nvPicPr>
          <p:cNvPr id="9221" name="Picture 22" descr="Defence Discount Service Logo"/>
          <p:cNvPicPr>
            <a:picLocks noChangeAspect="1" noChangeArrowheads="1"/>
          </p:cNvPicPr>
          <p:nvPr/>
        </p:nvPicPr>
        <p:blipFill>
          <a:blip r:embed="rId4" cstate="print"/>
          <a:srcRect/>
          <a:stretch>
            <a:fillRect/>
          </a:stretch>
        </p:blipFill>
        <p:spPr bwMode="auto">
          <a:xfrm>
            <a:off x="3851275" y="1628775"/>
            <a:ext cx="1500188" cy="647700"/>
          </a:xfrm>
          <a:prstGeom prst="rect">
            <a:avLst/>
          </a:prstGeom>
          <a:noFill/>
          <a:ln w="9525">
            <a:noFill/>
            <a:miter lim="800000"/>
            <a:headEnd/>
            <a:tailEnd/>
          </a:ln>
        </p:spPr>
      </p:pic>
      <p:pic>
        <p:nvPicPr>
          <p:cNvPr id="9222" name="Picture 20" descr="http://www.heroeswelcome.co.uk/images/downloads/logo.png"/>
          <p:cNvPicPr>
            <a:picLocks noChangeAspect="1" noChangeArrowheads="1"/>
          </p:cNvPicPr>
          <p:nvPr/>
        </p:nvPicPr>
        <p:blipFill>
          <a:blip r:embed="rId5" cstate="print"/>
          <a:srcRect/>
          <a:stretch>
            <a:fillRect/>
          </a:stretch>
        </p:blipFill>
        <p:spPr bwMode="auto">
          <a:xfrm>
            <a:off x="485775" y="333375"/>
            <a:ext cx="1079500" cy="7461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39750" y="333375"/>
            <a:ext cx="8147050" cy="935038"/>
          </a:xfrm>
          <a:solidFill>
            <a:schemeClr val="accent2">
              <a:lumMod val="60000"/>
              <a:lumOff val="40000"/>
            </a:schemeClr>
          </a:solidFill>
          <a:ln>
            <a:solidFill>
              <a:schemeClr val="bg2">
                <a:lumMod val="50000"/>
              </a:schemeClr>
            </a:solidFill>
          </a:ln>
        </p:spPr>
        <p:txBody>
          <a:bodyPr/>
          <a:lstStyle/>
          <a:p>
            <a:pPr eaLnBrk="1" hangingPunct="1">
              <a:defRPr/>
            </a:pPr>
            <a:r>
              <a:rPr lang="en-GB" sz="3200" b="1" dirty="0" smtClean="0">
                <a:solidFill>
                  <a:schemeClr val="bg1"/>
                </a:solidFill>
              </a:rPr>
              <a:t>Working within the Community Covenant </a:t>
            </a:r>
            <a:endParaRPr lang="en-US" sz="3200" b="1" dirty="0" smtClean="0">
              <a:solidFill>
                <a:schemeClr val="bg1"/>
              </a:solidFill>
            </a:endParaRPr>
          </a:p>
        </p:txBody>
      </p:sp>
      <p:sp>
        <p:nvSpPr>
          <p:cNvPr id="8195" name="Content Placeholder 2"/>
          <p:cNvSpPr>
            <a:spLocks noGrp="1"/>
          </p:cNvSpPr>
          <p:nvPr>
            <p:ph idx="1"/>
          </p:nvPr>
        </p:nvSpPr>
        <p:spPr>
          <a:xfrm>
            <a:off x="500063" y="1428750"/>
            <a:ext cx="8186737" cy="4697413"/>
          </a:xfrm>
          <a:solidFill>
            <a:schemeClr val="bg2">
              <a:lumMod val="90000"/>
            </a:schemeClr>
          </a:solidFill>
        </p:spPr>
        <p:txBody>
          <a:bodyPr/>
          <a:lstStyle/>
          <a:p>
            <a:pPr eaLnBrk="1" hangingPunct="1">
              <a:buFont typeface="Arial" charset="0"/>
              <a:buNone/>
              <a:defRPr/>
            </a:pPr>
            <a:r>
              <a:rPr lang="en-GB" sz="2000" b="1" dirty="0" smtClean="0"/>
              <a:t>1 UK------------------------------------------------------------------------------------------------</a:t>
            </a:r>
          </a:p>
          <a:p>
            <a:pPr eaLnBrk="1" hangingPunct="1">
              <a:buFont typeface="Arial" charset="0"/>
              <a:buNone/>
              <a:defRPr/>
            </a:pPr>
            <a:endParaRPr lang="en-GB" b="1" dirty="0" smtClean="0"/>
          </a:p>
          <a:p>
            <a:pPr eaLnBrk="1" hangingPunct="1">
              <a:buFont typeface="Arial" charset="0"/>
              <a:buNone/>
              <a:defRPr/>
            </a:pPr>
            <a:endParaRPr lang="en-GB" sz="2000" b="1" dirty="0" smtClean="0"/>
          </a:p>
          <a:p>
            <a:pPr eaLnBrk="1" hangingPunct="1">
              <a:buFont typeface="Arial" charset="0"/>
              <a:buNone/>
              <a:defRPr/>
            </a:pPr>
            <a:endParaRPr lang="en-GB" sz="2000" b="1" dirty="0" smtClean="0"/>
          </a:p>
          <a:p>
            <a:pPr eaLnBrk="1" hangingPunct="1">
              <a:buFont typeface="Arial" charset="0"/>
              <a:buNone/>
              <a:defRPr/>
            </a:pPr>
            <a:r>
              <a:rPr lang="en-GB" sz="2000" b="1" dirty="0" smtClean="0"/>
              <a:t>2 Regional----------------------------------------------------------------------------------------</a:t>
            </a:r>
            <a:r>
              <a:rPr lang="en-GB" sz="2000" b="1" dirty="0" smtClean="0">
                <a:solidFill>
                  <a:schemeClr val="bg1">
                    <a:lumMod val="85000"/>
                  </a:schemeClr>
                </a:solidFill>
              </a:rPr>
              <a:t>-</a:t>
            </a:r>
          </a:p>
          <a:p>
            <a:pPr eaLnBrk="1" hangingPunct="1">
              <a:buFont typeface="Arial" charset="0"/>
              <a:buNone/>
              <a:defRPr/>
            </a:pPr>
            <a:endParaRPr lang="en-GB" b="1" dirty="0" smtClean="0"/>
          </a:p>
          <a:p>
            <a:pPr eaLnBrk="1" hangingPunct="1">
              <a:buFont typeface="Arial" charset="0"/>
              <a:buNone/>
              <a:defRPr/>
            </a:pPr>
            <a:r>
              <a:rPr lang="en-GB" b="1" dirty="0" smtClean="0"/>
              <a:t>  </a:t>
            </a:r>
            <a:endParaRPr lang="en-GB" sz="2000" b="1" dirty="0" smtClean="0"/>
          </a:p>
          <a:p>
            <a:pPr eaLnBrk="1" hangingPunct="1">
              <a:buFont typeface="Arial" charset="0"/>
              <a:buNone/>
              <a:defRPr/>
            </a:pPr>
            <a:r>
              <a:rPr lang="en-GB" sz="2000" b="1" dirty="0" smtClean="0"/>
              <a:t>3 Individual--------------------------------------------------------------------------------------</a:t>
            </a:r>
          </a:p>
          <a:p>
            <a:pPr eaLnBrk="1" hangingPunct="1">
              <a:buFont typeface="Arial" charset="0"/>
              <a:buNone/>
              <a:defRPr/>
            </a:pPr>
            <a:endParaRPr lang="en-GB" sz="2000" dirty="0" smtClean="0"/>
          </a:p>
        </p:txBody>
      </p:sp>
      <p:sp>
        <p:nvSpPr>
          <p:cNvPr id="4" name="Oval 3"/>
          <p:cNvSpPr/>
          <p:nvPr/>
        </p:nvSpPr>
        <p:spPr>
          <a:xfrm>
            <a:off x="3672279" y="1748308"/>
            <a:ext cx="2232248" cy="1524801"/>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ln>
                  <a:solidFill>
                    <a:schemeClr val="bg1"/>
                  </a:solidFill>
                </a:ln>
              </a:rPr>
              <a:t>Heroes Welcome </a:t>
            </a:r>
            <a:r>
              <a:rPr lang="en-GB" dirty="0" smtClean="0">
                <a:ln>
                  <a:solidFill>
                    <a:schemeClr val="bg1"/>
                  </a:solidFill>
                </a:ln>
              </a:rPr>
              <a:t>UK</a:t>
            </a:r>
            <a:endParaRPr lang="en-GB" dirty="0">
              <a:ln>
                <a:solidFill>
                  <a:schemeClr val="bg1"/>
                </a:solidFill>
              </a:ln>
            </a:endParaRPr>
          </a:p>
          <a:p>
            <a:pPr algn="ctr" fontAlgn="auto">
              <a:spcBef>
                <a:spcPts val="0"/>
              </a:spcBef>
              <a:spcAft>
                <a:spcPts val="0"/>
              </a:spcAft>
              <a:defRPr/>
            </a:pPr>
            <a:r>
              <a:rPr lang="en-GB" dirty="0">
                <a:ln>
                  <a:solidFill>
                    <a:schemeClr val="bg1"/>
                  </a:solidFill>
                </a:ln>
              </a:rPr>
              <a:t>Community Partnership</a:t>
            </a:r>
          </a:p>
        </p:txBody>
      </p:sp>
      <p:sp>
        <p:nvSpPr>
          <p:cNvPr id="5" name="Oval 4"/>
          <p:cNvSpPr/>
          <p:nvPr/>
        </p:nvSpPr>
        <p:spPr>
          <a:xfrm>
            <a:off x="3779838" y="3500438"/>
            <a:ext cx="2214562" cy="134302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FFFFFF"/>
                </a:solidFill>
                <a:cs typeface="Arial" charset="0"/>
              </a:rPr>
              <a:t>Heroes Welcome in West Norfolk</a:t>
            </a:r>
          </a:p>
          <a:p>
            <a:pPr algn="ctr">
              <a:defRPr/>
            </a:pPr>
            <a:r>
              <a:rPr lang="en-GB" dirty="0">
                <a:solidFill>
                  <a:srgbClr val="FFFFFF"/>
                </a:solidFill>
                <a:cs typeface="Arial" charset="0"/>
              </a:rPr>
              <a:t>Co-ordinator</a:t>
            </a:r>
            <a:endParaRPr lang="en-US" dirty="0">
              <a:solidFill>
                <a:srgbClr val="FFFFFF"/>
              </a:solidFill>
              <a:cs typeface="Arial" charset="0"/>
            </a:endParaRPr>
          </a:p>
        </p:txBody>
      </p:sp>
      <p:sp>
        <p:nvSpPr>
          <p:cNvPr id="6" name="Oval 5"/>
          <p:cNvSpPr/>
          <p:nvPr/>
        </p:nvSpPr>
        <p:spPr>
          <a:xfrm>
            <a:off x="6372225" y="1797050"/>
            <a:ext cx="2016125" cy="1439863"/>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rgbClr val="FFFFFF"/>
                </a:solidFill>
                <a:cs typeface="Arial" charset="0"/>
              </a:rPr>
              <a:t>Defence Discount Service</a:t>
            </a:r>
            <a:endParaRPr lang="en-US" b="1" dirty="0">
              <a:solidFill>
                <a:srgbClr val="FFFFFF"/>
              </a:solidFill>
              <a:cs typeface="Arial" charset="0"/>
            </a:endParaRPr>
          </a:p>
        </p:txBody>
      </p:sp>
      <p:sp>
        <p:nvSpPr>
          <p:cNvPr id="7" name="Oval 6"/>
          <p:cNvSpPr/>
          <p:nvPr/>
        </p:nvSpPr>
        <p:spPr>
          <a:xfrm>
            <a:off x="3276600" y="5229225"/>
            <a:ext cx="928688" cy="914400"/>
          </a:xfrm>
          <a:prstGeom prst="ellipse">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FFFFFF"/>
                </a:solidFill>
                <a:cs typeface="Arial" charset="0"/>
              </a:rPr>
              <a:t>Café Fish</a:t>
            </a:r>
            <a:endParaRPr lang="en-US" sz="1600" dirty="0">
              <a:solidFill>
                <a:srgbClr val="FFFFFF"/>
              </a:solidFill>
              <a:cs typeface="Arial" charset="0"/>
            </a:endParaRPr>
          </a:p>
        </p:txBody>
      </p:sp>
      <p:sp>
        <p:nvSpPr>
          <p:cNvPr id="8" name="Oval 7"/>
          <p:cNvSpPr/>
          <p:nvPr/>
        </p:nvSpPr>
        <p:spPr>
          <a:xfrm>
            <a:off x="4427538" y="5229225"/>
            <a:ext cx="914400" cy="914400"/>
          </a:xfrm>
          <a:prstGeom prst="ellipse">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err="1">
                <a:solidFill>
                  <a:srgbClr val="FFFFFF"/>
                </a:solidFill>
                <a:cs typeface="Arial" charset="0"/>
              </a:rPr>
              <a:t>ZippyTaxi</a:t>
            </a:r>
            <a:endParaRPr lang="en-US" sz="1600" dirty="0">
              <a:solidFill>
                <a:srgbClr val="FFFFFF"/>
              </a:solidFill>
              <a:cs typeface="Arial" charset="0"/>
            </a:endParaRPr>
          </a:p>
        </p:txBody>
      </p:sp>
      <p:sp>
        <p:nvSpPr>
          <p:cNvPr id="9" name="Oval 8"/>
          <p:cNvSpPr/>
          <p:nvPr/>
        </p:nvSpPr>
        <p:spPr>
          <a:xfrm>
            <a:off x="6156325" y="5157788"/>
            <a:ext cx="1511300" cy="914400"/>
          </a:xfrm>
          <a:prstGeom prst="ellipse">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FFFFFF"/>
                </a:solidFill>
                <a:cs typeface="Arial" charset="0"/>
              </a:rPr>
              <a:t>National Retail</a:t>
            </a:r>
          </a:p>
          <a:p>
            <a:pPr algn="ctr">
              <a:defRPr/>
            </a:pPr>
            <a:r>
              <a:rPr lang="en-GB" sz="1600" dirty="0">
                <a:solidFill>
                  <a:srgbClr val="FFFFFF"/>
                </a:solidFill>
                <a:cs typeface="Arial" charset="0"/>
              </a:rPr>
              <a:t>Outlets</a:t>
            </a:r>
          </a:p>
        </p:txBody>
      </p:sp>
      <p:cxnSp>
        <p:nvCxnSpPr>
          <p:cNvPr id="12" name="Straight Connector 11"/>
          <p:cNvCxnSpPr>
            <a:stCxn id="5" idx="0"/>
          </p:cNvCxnSpPr>
          <p:nvPr/>
        </p:nvCxnSpPr>
        <p:spPr>
          <a:xfrm flipH="1" flipV="1">
            <a:off x="4787900" y="3284538"/>
            <a:ext cx="100013"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5" idx="4"/>
            <a:endCxn id="7" idx="0"/>
          </p:cNvCxnSpPr>
          <p:nvPr/>
        </p:nvCxnSpPr>
        <p:spPr>
          <a:xfrm flipH="1">
            <a:off x="3740150" y="4843463"/>
            <a:ext cx="1147763" cy="385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5" idx="4"/>
            <a:endCxn id="8" idx="0"/>
          </p:cNvCxnSpPr>
          <p:nvPr/>
        </p:nvCxnSpPr>
        <p:spPr>
          <a:xfrm flipH="1">
            <a:off x="4884738" y="4843463"/>
            <a:ext cx="3175" cy="385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5" idx="5"/>
            <a:endCxn id="9" idx="0"/>
          </p:cNvCxnSpPr>
          <p:nvPr/>
        </p:nvCxnSpPr>
        <p:spPr>
          <a:xfrm>
            <a:off x="5670550" y="4646613"/>
            <a:ext cx="1241425" cy="511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4" idx="6"/>
            <a:endCxn id="6" idx="2"/>
          </p:cNvCxnSpPr>
          <p:nvPr/>
        </p:nvCxnSpPr>
        <p:spPr>
          <a:xfrm>
            <a:off x="5903913" y="2511425"/>
            <a:ext cx="468312" cy="4763"/>
          </a:xfrm>
          <a:prstGeom prst="line">
            <a:avLst/>
          </a:prstGeom>
        </p:spPr>
        <p:style>
          <a:lnRef idx="1">
            <a:schemeClr val="accent1"/>
          </a:lnRef>
          <a:fillRef idx="0">
            <a:schemeClr val="accent1"/>
          </a:fillRef>
          <a:effectRef idx="0">
            <a:schemeClr val="accent1"/>
          </a:effectRef>
          <a:fontRef idx="minor">
            <a:schemeClr val="tx1"/>
          </a:fontRef>
        </p:style>
      </p:cxnSp>
      <p:sp>
        <p:nvSpPr>
          <p:cNvPr id="10255" name="Slide Number Placeholder 15"/>
          <p:cNvSpPr>
            <a:spLocks noGrp="1"/>
          </p:cNvSpPr>
          <p:nvPr>
            <p:ph type="sldNum" sz="quarter" idx="12"/>
          </p:nvPr>
        </p:nvSpPr>
        <p:spPr bwMode="auto">
          <a:noFill/>
          <a:ln>
            <a:miter lim="800000"/>
            <a:headEnd/>
            <a:tailEnd/>
          </a:ln>
        </p:spPr>
        <p:txBody>
          <a:bodyPr/>
          <a:lstStyle/>
          <a:p>
            <a:fld id="{1E75D92D-FD68-48C4-B4F8-F1048C57E2E9}" type="slidenum">
              <a:rPr lang="en-US" smtClean="0"/>
              <a:pPr/>
              <a:t>9</a:t>
            </a:fld>
            <a:endParaRPr lang="en-US" smtClean="0"/>
          </a:p>
        </p:txBody>
      </p:sp>
      <p:cxnSp>
        <p:nvCxnSpPr>
          <p:cNvPr id="26" name="Straight Connector 25"/>
          <p:cNvCxnSpPr>
            <a:stCxn id="9" idx="0"/>
            <a:endCxn id="6" idx="4"/>
          </p:cNvCxnSpPr>
          <p:nvPr/>
        </p:nvCxnSpPr>
        <p:spPr>
          <a:xfrm flipV="1">
            <a:off x="6911975" y="3236913"/>
            <a:ext cx="468313" cy="1920875"/>
          </a:xfrm>
          <a:prstGeom prst="line">
            <a:avLst/>
          </a:prstGeom>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900113" y="1711325"/>
            <a:ext cx="2016125" cy="1490663"/>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Forces Charities</a:t>
            </a:r>
            <a:endParaRPr lang="en-US" dirty="0"/>
          </a:p>
        </p:txBody>
      </p:sp>
      <p:sp>
        <p:nvSpPr>
          <p:cNvPr id="68" name="Left Arrow 67"/>
          <p:cNvSpPr/>
          <p:nvPr/>
        </p:nvSpPr>
        <p:spPr>
          <a:xfrm rot="2448274">
            <a:off x="2682875" y="3216275"/>
            <a:ext cx="1268413" cy="4191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Left Arrow 69"/>
          <p:cNvSpPr/>
          <p:nvPr/>
        </p:nvSpPr>
        <p:spPr>
          <a:xfrm rot="3664304">
            <a:off x="2007394" y="4163219"/>
            <a:ext cx="1885950" cy="3540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Left Arrow 70"/>
          <p:cNvSpPr/>
          <p:nvPr/>
        </p:nvSpPr>
        <p:spPr>
          <a:xfrm flipV="1">
            <a:off x="2987675" y="2060575"/>
            <a:ext cx="625475" cy="9366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par>
                          <p:cTn id="17" fill="hold">
                            <p:stCondLst>
                              <p:cond delay="1000"/>
                            </p:stCondLst>
                            <p:childTnLst>
                              <p:par>
                                <p:cTn id="18" presetID="3" presetClass="entr" presetSubtype="1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par>
                          <p:cTn id="21" fill="hold">
                            <p:stCondLst>
                              <p:cond delay="1500"/>
                            </p:stCondLst>
                            <p:childTnLst>
                              <p:par>
                                <p:cTn id="22" presetID="3" presetClass="entr" presetSubtype="1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nimBg="1" autoUpdateAnimBg="0"/>
      <p:bldP spid="8" grpId="0" animBg="1" autoUpdateAnimBg="0"/>
      <p:bldP spid="9" grpId="0" animBg="1"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2029</TotalTime>
  <Words>1372</Words>
  <Application>Microsoft Office PowerPoint</Application>
  <PresentationFormat>On-screen Show (4:3)</PresentationFormat>
  <Paragraphs>263</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A Guide to Joining  Heroes Welcome UK</vt:lpstr>
      <vt:lpstr>Preface</vt:lpstr>
      <vt:lpstr>Slide 3</vt:lpstr>
      <vt:lpstr>The Forces Audience</vt:lpstr>
      <vt:lpstr> Mission Statement</vt:lpstr>
      <vt:lpstr> Aims  </vt:lpstr>
      <vt:lpstr>Principles of Delivery</vt:lpstr>
      <vt:lpstr>Military Discounts</vt:lpstr>
      <vt:lpstr>Working within the Community Covenant </vt:lpstr>
      <vt:lpstr>Delivery  Tasks</vt:lpstr>
      <vt:lpstr>Control Measures</vt:lpstr>
      <vt:lpstr>Are you inspired to set up Heroes Welcome? It’s as easy as 1 </vt:lpstr>
      <vt:lpstr>Are you inspired to set up Heroes Welcome? It’s as easy as 2 </vt:lpstr>
      <vt:lpstr>Are you inspired to set up Heroes Welcome? It’s as easy as 3</vt:lpstr>
      <vt:lpstr>Example of a Regional Web Page</vt:lpstr>
      <vt:lpstr>Frequently Asked Questions </vt:lpstr>
      <vt:lpstr>Forward &amp; Together As One</vt:lpstr>
      <vt:lpstr>        A Civic’s Guide  Jules Stutchbury NACO 2009  </vt:lpstr>
      <vt:lpstr>Reactions and Comments</vt:lpstr>
      <vt:lpstr>Contact Details www.heroeswelcome.co.uk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Guide to Joining Heroes welcome</dc:title>
  <dc:creator>John</dc:creator>
  <cp:lastModifiedBy>User</cp:lastModifiedBy>
  <cp:revision>274</cp:revision>
  <dcterms:created xsi:type="dcterms:W3CDTF">2009-05-07T12:44:12Z</dcterms:created>
  <dcterms:modified xsi:type="dcterms:W3CDTF">2017-04-05T14:36:36Z</dcterms:modified>
</cp:coreProperties>
</file>